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311" r:id="rId2"/>
    <p:sldId id="257" r:id="rId3"/>
    <p:sldId id="305" r:id="rId4"/>
    <p:sldId id="258" r:id="rId5"/>
    <p:sldId id="259" r:id="rId6"/>
    <p:sldId id="294" r:id="rId7"/>
    <p:sldId id="313" r:id="rId8"/>
    <p:sldId id="312" r:id="rId9"/>
    <p:sldId id="260" r:id="rId10"/>
    <p:sldId id="310" r:id="rId11"/>
    <p:sldId id="272" r:id="rId12"/>
    <p:sldId id="274" r:id="rId13"/>
    <p:sldId id="314" r:id="rId14"/>
    <p:sldId id="275" r:id="rId15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ronica Salgado" initials="VS" lastIdx="5" clrIdx="0">
    <p:extLst>
      <p:ext uri="{19B8F6BF-5375-455C-9EA6-DF929625EA0E}">
        <p15:presenceInfo xmlns:p15="http://schemas.microsoft.com/office/powerpoint/2012/main" userId="Veronica Salga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2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08:48:30.588" idx="4">
    <p:pos x="7101" y="1020"/>
    <p:text>Reemplazar por el que corresponda</p:text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2T08:48:55.817" idx="5">
    <p:pos x="10" y="10"/>
    <p:text>Reemplazar por el que corresponda</p:text>
    <p:extLst>
      <p:ext uri="{C676402C-5697-4E1C-873F-D02D1690AC5C}">
        <p15:threadingInfo xmlns:p15="http://schemas.microsoft.com/office/powerpoint/2012/main" timeZoneBias="180"/>
      </p:ext>
    </p:extLs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13A6B1-388A-47CD-B57B-CAE65D49F05A}" type="doc">
      <dgm:prSet loTypeId="urn:microsoft.com/office/officeart/2005/8/layout/vProcess5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DC4D970-15AD-42CE-9572-958956F7F3B3}">
      <dgm:prSet phldrT="[Texto]" custT="1"/>
      <dgm:spPr/>
      <dgm:t>
        <a:bodyPr/>
        <a:lstStyle/>
        <a:p>
          <a:r>
            <a:rPr lang="es-ES" sz="2000" dirty="0"/>
            <a:t>5 niveles de formación</a:t>
          </a:r>
        </a:p>
      </dgm:t>
    </dgm:pt>
    <dgm:pt modelId="{FA67266D-FEC9-46EA-B593-04512C2FC6BF}" type="parTrans" cxnId="{36D71490-B9C2-4197-8F34-6915C9D211F9}">
      <dgm:prSet/>
      <dgm:spPr/>
      <dgm:t>
        <a:bodyPr/>
        <a:lstStyle/>
        <a:p>
          <a:endParaRPr lang="es-ES"/>
        </a:p>
      </dgm:t>
    </dgm:pt>
    <dgm:pt modelId="{421015AB-7583-4022-A9F4-9C24A65A0D6B}" type="sibTrans" cxnId="{36D71490-B9C2-4197-8F34-6915C9D211F9}">
      <dgm:prSet/>
      <dgm:spPr/>
      <dgm:t>
        <a:bodyPr/>
        <a:lstStyle/>
        <a:p>
          <a:endParaRPr lang="es-ES"/>
        </a:p>
      </dgm:t>
    </dgm:pt>
    <dgm:pt modelId="{410D9500-58A9-408F-81FA-23157B492F77}">
      <dgm:prSet phldrT="[Texto]" custT="1"/>
      <dgm:spPr/>
      <dgm:t>
        <a:bodyPr/>
        <a:lstStyle/>
        <a:p>
          <a:r>
            <a:rPr lang="es-ES" sz="1800" dirty="0"/>
            <a:t>Descriptores de aprendizaje por nivel, que corresponden al conjunto de resultados de aprendizaje que lo caracterizan. </a:t>
          </a:r>
        </a:p>
      </dgm:t>
    </dgm:pt>
    <dgm:pt modelId="{60526260-65C3-4A0C-A84D-E831A4367A37}" type="parTrans" cxnId="{4E96B023-5F9D-4BDC-A474-3D2D46D2FBFA}">
      <dgm:prSet/>
      <dgm:spPr/>
      <dgm:t>
        <a:bodyPr/>
        <a:lstStyle/>
        <a:p>
          <a:endParaRPr lang="es-ES"/>
        </a:p>
      </dgm:t>
    </dgm:pt>
    <dgm:pt modelId="{28E995AF-C470-400C-8A47-4CC586E24E5E}" type="sibTrans" cxnId="{4E96B023-5F9D-4BDC-A474-3D2D46D2FBFA}">
      <dgm:prSet/>
      <dgm:spPr/>
      <dgm:t>
        <a:bodyPr/>
        <a:lstStyle/>
        <a:p>
          <a:endParaRPr lang="es-ES"/>
        </a:p>
      </dgm:t>
    </dgm:pt>
    <dgm:pt modelId="{68206EF2-8726-4314-9F34-080809FA5CD0}">
      <dgm:prSet phldrT="[Texto]" custT="1"/>
      <dgm:spPr/>
      <dgm:t>
        <a:bodyPr/>
        <a:lstStyle/>
        <a:p>
          <a:r>
            <a:rPr lang="es-ES" sz="1800" dirty="0"/>
            <a:t>Volumen de aprendizaje expresado en SCT-Chile para cada certificación (créditos), es decir, valoración del tiempo de dedicación al estudio.</a:t>
          </a:r>
        </a:p>
      </dgm:t>
    </dgm:pt>
    <dgm:pt modelId="{82744118-4617-4D14-99C7-983D38A5CB3F}" type="parTrans" cxnId="{94B5D896-95AA-4279-A55D-FB1E7E9FD2FB}">
      <dgm:prSet/>
      <dgm:spPr/>
      <dgm:t>
        <a:bodyPr/>
        <a:lstStyle/>
        <a:p>
          <a:endParaRPr lang="es-ES"/>
        </a:p>
      </dgm:t>
    </dgm:pt>
    <dgm:pt modelId="{5DFD2E4E-B34F-444C-840D-B5D44AB05D40}" type="sibTrans" cxnId="{94B5D896-95AA-4279-A55D-FB1E7E9FD2FB}">
      <dgm:prSet/>
      <dgm:spPr/>
      <dgm:t>
        <a:bodyPr/>
        <a:lstStyle/>
        <a:p>
          <a:endParaRPr lang="es-ES"/>
        </a:p>
      </dgm:t>
    </dgm:pt>
    <dgm:pt modelId="{7C18AF53-48FF-4902-AA10-8A8546618299}" type="pres">
      <dgm:prSet presAssocID="{5213A6B1-388A-47CD-B57B-CAE65D49F05A}" presName="outerComposite" presStyleCnt="0">
        <dgm:presLayoutVars>
          <dgm:chMax val="5"/>
          <dgm:dir/>
          <dgm:resizeHandles val="exact"/>
        </dgm:presLayoutVars>
      </dgm:prSet>
      <dgm:spPr/>
    </dgm:pt>
    <dgm:pt modelId="{224AEA6B-6CA8-46F9-A2D9-E03AB52DCD90}" type="pres">
      <dgm:prSet presAssocID="{5213A6B1-388A-47CD-B57B-CAE65D49F05A}" presName="dummyMaxCanvas" presStyleCnt="0">
        <dgm:presLayoutVars/>
      </dgm:prSet>
      <dgm:spPr/>
    </dgm:pt>
    <dgm:pt modelId="{0A0435F3-023A-433C-9853-CB55278C5E8F}" type="pres">
      <dgm:prSet presAssocID="{5213A6B1-388A-47CD-B57B-CAE65D49F05A}" presName="ThreeNodes_1" presStyleLbl="node1" presStyleIdx="0" presStyleCnt="3">
        <dgm:presLayoutVars>
          <dgm:bulletEnabled val="1"/>
        </dgm:presLayoutVars>
      </dgm:prSet>
      <dgm:spPr/>
    </dgm:pt>
    <dgm:pt modelId="{85FB089E-57B0-4B07-9E97-D60CB9AADA0D}" type="pres">
      <dgm:prSet presAssocID="{5213A6B1-388A-47CD-B57B-CAE65D49F05A}" presName="ThreeNodes_2" presStyleLbl="node1" presStyleIdx="1" presStyleCnt="3">
        <dgm:presLayoutVars>
          <dgm:bulletEnabled val="1"/>
        </dgm:presLayoutVars>
      </dgm:prSet>
      <dgm:spPr/>
    </dgm:pt>
    <dgm:pt modelId="{4D32106E-F5D5-42B4-A28E-EF5A7FC3D22F}" type="pres">
      <dgm:prSet presAssocID="{5213A6B1-388A-47CD-B57B-CAE65D49F05A}" presName="ThreeNodes_3" presStyleLbl="node1" presStyleIdx="2" presStyleCnt="3">
        <dgm:presLayoutVars>
          <dgm:bulletEnabled val="1"/>
        </dgm:presLayoutVars>
      </dgm:prSet>
      <dgm:spPr/>
    </dgm:pt>
    <dgm:pt modelId="{2A2BBDD0-1A4F-4CCC-AC09-356D66B864B6}" type="pres">
      <dgm:prSet presAssocID="{5213A6B1-388A-47CD-B57B-CAE65D49F05A}" presName="ThreeConn_1-2" presStyleLbl="fgAccFollowNode1" presStyleIdx="0" presStyleCnt="2">
        <dgm:presLayoutVars>
          <dgm:bulletEnabled val="1"/>
        </dgm:presLayoutVars>
      </dgm:prSet>
      <dgm:spPr/>
    </dgm:pt>
    <dgm:pt modelId="{23885B5E-4591-4D75-BE5E-CE768847D1FF}" type="pres">
      <dgm:prSet presAssocID="{5213A6B1-388A-47CD-B57B-CAE65D49F05A}" presName="ThreeConn_2-3" presStyleLbl="fgAccFollowNode1" presStyleIdx="1" presStyleCnt="2">
        <dgm:presLayoutVars>
          <dgm:bulletEnabled val="1"/>
        </dgm:presLayoutVars>
      </dgm:prSet>
      <dgm:spPr/>
    </dgm:pt>
    <dgm:pt modelId="{BFC3BA8A-4E47-4E54-B18E-53E32090186C}" type="pres">
      <dgm:prSet presAssocID="{5213A6B1-388A-47CD-B57B-CAE65D49F05A}" presName="ThreeNodes_1_text" presStyleLbl="node1" presStyleIdx="2" presStyleCnt="3">
        <dgm:presLayoutVars>
          <dgm:bulletEnabled val="1"/>
        </dgm:presLayoutVars>
      </dgm:prSet>
      <dgm:spPr/>
    </dgm:pt>
    <dgm:pt modelId="{B7B1DAF1-1491-4EC7-8ADD-B8377D0CDCEB}" type="pres">
      <dgm:prSet presAssocID="{5213A6B1-388A-47CD-B57B-CAE65D49F05A}" presName="ThreeNodes_2_text" presStyleLbl="node1" presStyleIdx="2" presStyleCnt="3">
        <dgm:presLayoutVars>
          <dgm:bulletEnabled val="1"/>
        </dgm:presLayoutVars>
      </dgm:prSet>
      <dgm:spPr/>
    </dgm:pt>
    <dgm:pt modelId="{64C8CD63-212C-4BAB-A4DD-459EB6ECB78F}" type="pres">
      <dgm:prSet presAssocID="{5213A6B1-388A-47CD-B57B-CAE65D49F05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BD54006-4813-4C35-B4B2-F7D6C53B844C}" type="presOf" srcId="{68206EF2-8726-4314-9F34-080809FA5CD0}" destId="{4D32106E-F5D5-42B4-A28E-EF5A7FC3D22F}" srcOrd="0" destOrd="0" presId="urn:microsoft.com/office/officeart/2005/8/layout/vProcess5"/>
    <dgm:cxn modelId="{4E96B023-5F9D-4BDC-A474-3D2D46D2FBFA}" srcId="{5213A6B1-388A-47CD-B57B-CAE65D49F05A}" destId="{410D9500-58A9-408F-81FA-23157B492F77}" srcOrd="1" destOrd="0" parTransId="{60526260-65C3-4A0C-A84D-E831A4367A37}" sibTransId="{28E995AF-C470-400C-8A47-4CC586E24E5E}"/>
    <dgm:cxn modelId="{0F537636-7BFB-40F3-9B92-2641BD9D8982}" type="presOf" srcId="{4DC4D970-15AD-42CE-9572-958956F7F3B3}" destId="{BFC3BA8A-4E47-4E54-B18E-53E32090186C}" srcOrd="1" destOrd="0" presId="urn:microsoft.com/office/officeart/2005/8/layout/vProcess5"/>
    <dgm:cxn modelId="{2A990F38-57D3-4BAF-9689-1DE2988E88C9}" type="presOf" srcId="{421015AB-7583-4022-A9F4-9C24A65A0D6B}" destId="{2A2BBDD0-1A4F-4CCC-AC09-356D66B864B6}" srcOrd="0" destOrd="0" presId="urn:microsoft.com/office/officeart/2005/8/layout/vProcess5"/>
    <dgm:cxn modelId="{B350186E-3BD9-4C4D-A47E-C2569E2267EE}" type="presOf" srcId="{4DC4D970-15AD-42CE-9572-958956F7F3B3}" destId="{0A0435F3-023A-433C-9853-CB55278C5E8F}" srcOrd="0" destOrd="0" presId="urn:microsoft.com/office/officeart/2005/8/layout/vProcess5"/>
    <dgm:cxn modelId="{6CB10556-8C4E-4C70-BE62-BC0168F405FD}" type="presOf" srcId="{68206EF2-8726-4314-9F34-080809FA5CD0}" destId="{64C8CD63-212C-4BAB-A4DD-459EB6ECB78F}" srcOrd="1" destOrd="0" presId="urn:microsoft.com/office/officeart/2005/8/layout/vProcess5"/>
    <dgm:cxn modelId="{F6520C7E-A68F-4641-A867-60E172947122}" type="presOf" srcId="{410D9500-58A9-408F-81FA-23157B492F77}" destId="{B7B1DAF1-1491-4EC7-8ADD-B8377D0CDCEB}" srcOrd="1" destOrd="0" presId="urn:microsoft.com/office/officeart/2005/8/layout/vProcess5"/>
    <dgm:cxn modelId="{36D71490-B9C2-4197-8F34-6915C9D211F9}" srcId="{5213A6B1-388A-47CD-B57B-CAE65D49F05A}" destId="{4DC4D970-15AD-42CE-9572-958956F7F3B3}" srcOrd="0" destOrd="0" parTransId="{FA67266D-FEC9-46EA-B593-04512C2FC6BF}" sibTransId="{421015AB-7583-4022-A9F4-9C24A65A0D6B}"/>
    <dgm:cxn modelId="{94B5D896-95AA-4279-A55D-FB1E7E9FD2FB}" srcId="{5213A6B1-388A-47CD-B57B-CAE65D49F05A}" destId="{68206EF2-8726-4314-9F34-080809FA5CD0}" srcOrd="2" destOrd="0" parTransId="{82744118-4617-4D14-99C7-983D38A5CB3F}" sibTransId="{5DFD2E4E-B34F-444C-840D-B5D44AB05D40}"/>
    <dgm:cxn modelId="{D7B643B8-9DFF-4EE8-8964-A07B46886E06}" type="presOf" srcId="{5213A6B1-388A-47CD-B57B-CAE65D49F05A}" destId="{7C18AF53-48FF-4902-AA10-8A8546618299}" srcOrd="0" destOrd="0" presId="urn:microsoft.com/office/officeart/2005/8/layout/vProcess5"/>
    <dgm:cxn modelId="{61ED0EC7-F3DC-4EBB-94AF-67CD94BCE8D2}" type="presOf" srcId="{28E995AF-C470-400C-8A47-4CC586E24E5E}" destId="{23885B5E-4591-4D75-BE5E-CE768847D1FF}" srcOrd="0" destOrd="0" presId="urn:microsoft.com/office/officeart/2005/8/layout/vProcess5"/>
    <dgm:cxn modelId="{86BAB1FA-9FA4-499B-896F-C3C0750984AB}" type="presOf" srcId="{410D9500-58A9-408F-81FA-23157B492F77}" destId="{85FB089E-57B0-4B07-9E97-D60CB9AADA0D}" srcOrd="0" destOrd="0" presId="urn:microsoft.com/office/officeart/2005/8/layout/vProcess5"/>
    <dgm:cxn modelId="{B36B89B5-746B-41B4-AFC4-2469FEB0304E}" type="presParOf" srcId="{7C18AF53-48FF-4902-AA10-8A8546618299}" destId="{224AEA6B-6CA8-46F9-A2D9-E03AB52DCD90}" srcOrd="0" destOrd="0" presId="urn:microsoft.com/office/officeart/2005/8/layout/vProcess5"/>
    <dgm:cxn modelId="{C2F3E56B-C027-47D2-BB40-1204B2AE27A0}" type="presParOf" srcId="{7C18AF53-48FF-4902-AA10-8A8546618299}" destId="{0A0435F3-023A-433C-9853-CB55278C5E8F}" srcOrd="1" destOrd="0" presId="urn:microsoft.com/office/officeart/2005/8/layout/vProcess5"/>
    <dgm:cxn modelId="{4B5803B3-8285-44A9-8DAB-C43406A3E37D}" type="presParOf" srcId="{7C18AF53-48FF-4902-AA10-8A8546618299}" destId="{85FB089E-57B0-4B07-9E97-D60CB9AADA0D}" srcOrd="2" destOrd="0" presId="urn:microsoft.com/office/officeart/2005/8/layout/vProcess5"/>
    <dgm:cxn modelId="{AC0FC639-ED7E-4A77-B161-CEAA32238E4E}" type="presParOf" srcId="{7C18AF53-48FF-4902-AA10-8A8546618299}" destId="{4D32106E-F5D5-42B4-A28E-EF5A7FC3D22F}" srcOrd="3" destOrd="0" presId="urn:microsoft.com/office/officeart/2005/8/layout/vProcess5"/>
    <dgm:cxn modelId="{06A50123-7FFA-4FAC-A4DC-AF83D3883D1E}" type="presParOf" srcId="{7C18AF53-48FF-4902-AA10-8A8546618299}" destId="{2A2BBDD0-1A4F-4CCC-AC09-356D66B864B6}" srcOrd="4" destOrd="0" presId="urn:microsoft.com/office/officeart/2005/8/layout/vProcess5"/>
    <dgm:cxn modelId="{13B8C0BD-48FE-467A-82B3-7A86CED04F94}" type="presParOf" srcId="{7C18AF53-48FF-4902-AA10-8A8546618299}" destId="{23885B5E-4591-4D75-BE5E-CE768847D1FF}" srcOrd="5" destOrd="0" presId="urn:microsoft.com/office/officeart/2005/8/layout/vProcess5"/>
    <dgm:cxn modelId="{CAB7F873-AC7C-4FE5-A34A-59A5CF9B8C9B}" type="presParOf" srcId="{7C18AF53-48FF-4902-AA10-8A8546618299}" destId="{BFC3BA8A-4E47-4E54-B18E-53E32090186C}" srcOrd="6" destOrd="0" presId="urn:microsoft.com/office/officeart/2005/8/layout/vProcess5"/>
    <dgm:cxn modelId="{7C850C57-1FA8-46AE-A62A-BFDA1D37E3CA}" type="presParOf" srcId="{7C18AF53-48FF-4902-AA10-8A8546618299}" destId="{B7B1DAF1-1491-4EC7-8ADD-B8377D0CDCEB}" srcOrd="7" destOrd="0" presId="urn:microsoft.com/office/officeart/2005/8/layout/vProcess5"/>
    <dgm:cxn modelId="{500FFEF9-77C9-4215-B5F7-5250BE7121BF}" type="presParOf" srcId="{7C18AF53-48FF-4902-AA10-8A8546618299}" destId="{64C8CD63-212C-4BAB-A4DD-459EB6ECB78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982D14-4925-4218-B6FC-087F1B364BB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819BC1-9E70-478E-9CF9-1B3A3401DCE6}">
      <dgm:prSet custT="1"/>
      <dgm:spPr/>
      <dgm:t>
        <a:bodyPr/>
        <a:lstStyle/>
        <a:p>
          <a:pPr rtl="0"/>
          <a:r>
            <a:rPr lang="es-CL" sz="2400" b="0" dirty="0"/>
            <a:t>Plan de Estudios</a:t>
          </a:r>
        </a:p>
      </dgm:t>
    </dgm:pt>
    <dgm:pt modelId="{D88880A1-CDFB-4004-B386-06A1D4DDB057}" type="parTrans" cxnId="{ABA9E074-D751-4AD6-9A96-7BFEE0B7312A}">
      <dgm:prSet/>
      <dgm:spPr/>
      <dgm:t>
        <a:bodyPr/>
        <a:lstStyle/>
        <a:p>
          <a:endParaRPr lang="es-ES"/>
        </a:p>
      </dgm:t>
    </dgm:pt>
    <dgm:pt modelId="{5771CB0C-7720-43FC-A8EB-CA6C0FEB7724}" type="sibTrans" cxnId="{ABA9E074-D751-4AD6-9A96-7BFEE0B7312A}">
      <dgm:prSet/>
      <dgm:spPr/>
      <dgm:t>
        <a:bodyPr/>
        <a:lstStyle/>
        <a:p>
          <a:endParaRPr lang="es-ES"/>
        </a:p>
      </dgm:t>
    </dgm:pt>
    <dgm:pt modelId="{53301879-65A0-4E1A-87FA-109BA3775658}">
      <dgm:prSet/>
      <dgm:spPr/>
      <dgm:t>
        <a:bodyPr/>
        <a:lstStyle/>
        <a:p>
          <a:pPr rtl="0"/>
          <a:r>
            <a:rPr lang="es-CL" dirty="0"/>
            <a:t>Programas de Asignatura</a:t>
          </a:r>
        </a:p>
      </dgm:t>
    </dgm:pt>
    <dgm:pt modelId="{C6751045-758E-4ECE-834F-4239232BFD2C}" type="parTrans" cxnId="{5AD70A1F-CAAF-41E8-A430-23A8232580B6}">
      <dgm:prSet/>
      <dgm:spPr/>
      <dgm:t>
        <a:bodyPr/>
        <a:lstStyle/>
        <a:p>
          <a:endParaRPr lang="es-ES"/>
        </a:p>
      </dgm:t>
    </dgm:pt>
    <dgm:pt modelId="{43937396-CB4F-4E99-A6BB-2D3A78D8364A}" type="sibTrans" cxnId="{5AD70A1F-CAAF-41E8-A430-23A8232580B6}">
      <dgm:prSet/>
      <dgm:spPr/>
      <dgm:t>
        <a:bodyPr/>
        <a:lstStyle/>
        <a:p>
          <a:endParaRPr lang="es-ES"/>
        </a:p>
      </dgm:t>
    </dgm:pt>
    <dgm:pt modelId="{49F8DFD1-DC16-435E-9097-9937F17DC115}">
      <dgm:prSet custT="1"/>
      <dgm:spPr/>
      <dgm:t>
        <a:bodyPr/>
        <a:lstStyle/>
        <a:p>
          <a:pPr rtl="0"/>
          <a:r>
            <a:rPr lang="es-CL" sz="2400" dirty="0"/>
            <a:t>Perfil de Egreso</a:t>
          </a:r>
        </a:p>
      </dgm:t>
    </dgm:pt>
    <dgm:pt modelId="{F3F8827C-C3F0-4CEA-892A-51F5D6A59590}" type="sibTrans" cxnId="{A2FFA526-6FA9-4D0F-8372-562561A218C2}">
      <dgm:prSet/>
      <dgm:spPr/>
      <dgm:t>
        <a:bodyPr/>
        <a:lstStyle/>
        <a:p>
          <a:endParaRPr lang="es-ES"/>
        </a:p>
      </dgm:t>
    </dgm:pt>
    <dgm:pt modelId="{B324CBBD-7B7A-4848-B2A7-7503AE75F1EF}" type="parTrans" cxnId="{A2FFA526-6FA9-4D0F-8372-562561A218C2}">
      <dgm:prSet/>
      <dgm:spPr/>
      <dgm:t>
        <a:bodyPr/>
        <a:lstStyle/>
        <a:p>
          <a:endParaRPr lang="es-ES"/>
        </a:p>
      </dgm:t>
    </dgm:pt>
    <dgm:pt modelId="{D51FE118-3CDB-4C0B-9B3A-6ABD0876D570}">
      <dgm:prSet/>
      <dgm:spPr/>
      <dgm:t>
        <a:bodyPr/>
        <a:lstStyle/>
        <a:p>
          <a:pPr rtl="0"/>
          <a:r>
            <a:rPr lang="es-CL" dirty="0"/>
            <a:t>Indican  </a:t>
          </a:r>
          <a:r>
            <a:rPr lang="es-CL" b="1" dirty="0"/>
            <a:t>desempeños </a:t>
          </a:r>
          <a:r>
            <a:rPr lang="es-CL" dirty="0"/>
            <a:t>que deben ser logrados por los estudiantes al término del período formativo.  </a:t>
          </a:r>
        </a:p>
      </dgm:t>
    </dgm:pt>
    <dgm:pt modelId="{92794F31-A81D-438A-9C1B-F2EDFC16B9F4}" type="parTrans" cxnId="{D1A461BA-CCD9-4CBA-80D2-0D3B31EB4042}">
      <dgm:prSet/>
      <dgm:spPr/>
      <dgm:t>
        <a:bodyPr/>
        <a:lstStyle/>
        <a:p>
          <a:endParaRPr lang="es-CL"/>
        </a:p>
      </dgm:t>
    </dgm:pt>
    <dgm:pt modelId="{024A92EA-5D0F-41BE-8B94-AA26E07DAC11}" type="sibTrans" cxnId="{D1A461BA-CCD9-4CBA-80D2-0D3B31EB4042}">
      <dgm:prSet/>
      <dgm:spPr/>
      <dgm:t>
        <a:bodyPr/>
        <a:lstStyle/>
        <a:p>
          <a:endParaRPr lang="es-CL"/>
        </a:p>
      </dgm:t>
    </dgm:pt>
    <dgm:pt modelId="{B445274D-D10D-428A-8E27-EA3916E67475}">
      <dgm:prSet/>
      <dgm:spPr/>
      <dgm:t>
        <a:bodyPr/>
        <a:lstStyle/>
        <a:p>
          <a:r>
            <a:rPr lang="es-CL" dirty="0"/>
            <a:t>Indica la </a:t>
          </a:r>
          <a:r>
            <a:rPr lang="es-CL" b="1" dirty="0"/>
            <a:t>ruta de aprendizaje </a:t>
          </a:r>
          <a:r>
            <a:rPr lang="es-CL" dirty="0"/>
            <a:t>para lograr los desempeños del Perfil de Egreso y </a:t>
          </a:r>
          <a:r>
            <a:rPr lang="es-CL" b="1" dirty="0"/>
            <a:t>establece la carga de créditos. </a:t>
          </a:r>
        </a:p>
      </dgm:t>
    </dgm:pt>
    <dgm:pt modelId="{2E8B4426-D53A-450D-A415-B675E9B8CB25}" type="parTrans" cxnId="{379FC51C-B22C-4673-9145-4E2271CCF079}">
      <dgm:prSet/>
      <dgm:spPr/>
      <dgm:t>
        <a:bodyPr/>
        <a:lstStyle/>
        <a:p>
          <a:endParaRPr lang="es-CL"/>
        </a:p>
      </dgm:t>
    </dgm:pt>
    <dgm:pt modelId="{BC36A21B-B7CC-40F3-887C-168FC0321E2A}" type="sibTrans" cxnId="{379FC51C-B22C-4673-9145-4E2271CCF079}">
      <dgm:prSet/>
      <dgm:spPr/>
      <dgm:t>
        <a:bodyPr/>
        <a:lstStyle/>
        <a:p>
          <a:endParaRPr lang="es-CL"/>
        </a:p>
      </dgm:t>
    </dgm:pt>
    <dgm:pt modelId="{FB3BEA90-049F-4271-81F4-DD9A85785E20}">
      <dgm:prSet/>
      <dgm:spPr/>
      <dgm:t>
        <a:bodyPr/>
        <a:lstStyle/>
        <a:p>
          <a:pPr rtl="0"/>
          <a:r>
            <a:rPr lang="es-CL" dirty="0"/>
            <a:t>Organizan la dinámica de clases considerando </a:t>
          </a:r>
          <a:r>
            <a:rPr lang="es-CL" b="1" dirty="0"/>
            <a:t>créditos y resultados aprendizaje para desarrollar los desempeños del PE.</a:t>
          </a:r>
        </a:p>
      </dgm:t>
    </dgm:pt>
    <dgm:pt modelId="{627D26C2-0E89-4C67-84F7-5F1C9D7B0DDE}" type="parTrans" cxnId="{B17DC5E8-D7EF-4E30-90E1-685966D9C47B}">
      <dgm:prSet/>
      <dgm:spPr/>
      <dgm:t>
        <a:bodyPr/>
        <a:lstStyle/>
        <a:p>
          <a:endParaRPr lang="es-CL"/>
        </a:p>
      </dgm:t>
    </dgm:pt>
    <dgm:pt modelId="{216B9773-E7F9-441F-8219-D268A71EFC48}" type="sibTrans" cxnId="{B17DC5E8-D7EF-4E30-90E1-685966D9C47B}">
      <dgm:prSet/>
      <dgm:spPr/>
      <dgm:t>
        <a:bodyPr/>
        <a:lstStyle/>
        <a:p>
          <a:endParaRPr lang="es-CL"/>
        </a:p>
      </dgm:t>
    </dgm:pt>
    <dgm:pt modelId="{EC064129-4381-4C9C-8EDE-B5A0E9339C80}" type="pres">
      <dgm:prSet presAssocID="{46982D14-4925-4218-B6FC-087F1B364BBE}" presName="Name0" presStyleCnt="0">
        <dgm:presLayoutVars>
          <dgm:dir/>
          <dgm:animLvl val="lvl"/>
          <dgm:resizeHandles val="exact"/>
        </dgm:presLayoutVars>
      </dgm:prSet>
      <dgm:spPr/>
    </dgm:pt>
    <dgm:pt modelId="{12B378EE-8BA1-4CB7-B917-477E7C3E1D81}" type="pres">
      <dgm:prSet presAssocID="{46982D14-4925-4218-B6FC-087F1B364BBE}" presName="tSp" presStyleCnt="0"/>
      <dgm:spPr/>
    </dgm:pt>
    <dgm:pt modelId="{515B81C4-457A-4042-A3B6-09A2AF385071}" type="pres">
      <dgm:prSet presAssocID="{46982D14-4925-4218-B6FC-087F1B364BBE}" presName="bSp" presStyleCnt="0"/>
      <dgm:spPr/>
    </dgm:pt>
    <dgm:pt modelId="{9295A4F6-59C7-46CE-9A9E-6BEAAD95DEB4}" type="pres">
      <dgm:prSet presAssocID="{46982D14-4925-4218-B6FC-087F1B364BBE}" presName="process" presStyleCnt="0"/>
      <dgm:spPr/>
    </dgm:pt>
    <dgm:pt modelId="{55348CC4-7479-4FD7-B24F-3E7CC3285C20}" type="pres">
      <dgm:prSet presAssocID="{49F8DFD1-DC16-435E-9097-9937F17DC115}" presName="composite1" presStyleCnt="0"/>
      <dgm:spPr/>
    </dgm:pt>
    <dgm:pt modelId="{042E3ADF-62FF-4FAB-8744-FA7A079B585A}" type="pres">
      <dgm:prSet presAssocID="{49F8DFD1-DC16-435E-9097-9937F17DC115}" presName="dummyNode1" presStyleLbl="node1" presStyleIdx="0" presStyleCnt="3"/>
      <dgm:spPr/>
    </dgm:pt>
    <dgm:pt modelId="{E31498B0-3D09-4A0F-B6EF-095A1B0DF083}" type="pres">
      <dgm:prSet presAssocID="{49F8DFD1-DC16-435E-9097-9937F17DC115}" presName="childNode1" presStyleLbl="bgAcc1" presStyleIdx="0" presStyleCnt="3" custLinFactNeighborX="-19855" custLinFactNeighborY="-8049">
        <dgm:presLayoutVars>
          <dgm:bulletEnabled val="1"/>
        </dgm:presLayoutVars>
      </dgm:prSet>
      <dgm:spPr/>
    </dgm:pt>
    <dgm:pt modelId="{ACE42813-6606-4C6D-B126-09CE6548C94A}" type="pres">
      <dgm:prSet presAssocID="{49F8DFD1-DC16-435E-9097-9937F17DC115}" presName="childNode1tx" presStyleLbl="bgAcc1" presStyleIdx="0" presStyleCnt="3">
        <dgm:presLayoutVars>
          <dgm:bulletEnabled val="1"/>
        </dgm:presLayoutVars>
      </dgm:prSet>
      <dgm:spPr/>
    </dgm:pt>
    <dgm:pt modelId="{8CAA4FB0-B3AC-4A0E-8BEB-F72C26C73E20}" type="pres">
      <dgm:prSet presAssocID="{49F8DFD1-DC16-435E-9097-9937F17DC115}" presName="parentNode1" presStyleLbl="node1" presStyleIdx="0" presStyleCnt="3" custScaleX="109047" custLinFactNeighborX="-19358" custLinFactNeighborY="-48680">
        <dgm:presLayoutVars>
          <dgm:chMax val="1"/>
          <dgm:bulletEnabled val="1"/>
        </dgm:presLayoutVars>
      </dgm:prSet>
      <dgm:spPr/>
    </dgm:pt>
    <dgm:pt modelId="{C7D3A59B-B9DE-40EF-A169-9FB4E6D01FBC}" type="pres">
      <dgm:prSet presAssocID="{49F8DFD1-DC16-435E-9097-9937F17DC115}" presName="connSite1" presStyleCnt="0"/>
      <dgm:spPr/>
    </dgm:pt>
    <dgm:pt modelId="{C9DDE29F-D589-46F7-8363-0E248EB0F4A0}" type="pres">
      <dgm:prSet presAssocID="{F3F8827C-C3F0-4CEA-892A-51F5D6A59590}" presName="Name9" presStyleLbl="sibTrans2D1" presStyleIdx="0" presStyleCnt="2" custLinFactNeighborX="-8270" custLinFactNeighborY="-5520"/>
      <dgm:spPr/>
    </dgm:pt>
    <dgm:pt modelId="{0B099DE5-AC28-4F83-A8A1-0A2A91F42769}" type="pres">
      <dgm:prSet presAssocID="{65819BC1-9E70-478E-9CF9-1B3A3401DCE6}" presName="composite2" presStyleCnt="0"/>
      <dgm:spPr/>
    </dgm:pt>
    <dgm:pt modelId="{C254D97C-50D4-4A3D-A4E4-94AAD456B64E}" type="pres">
      <dgm:prSet presAssocID="{65819BC1-9E70-478E-9CF9-1B3A3401DCE6}" presName="dummyNode2" presStyleLbl="node1" presStyleIdx="0" presStyleCnt="3"/>
      <dgm:spPr/>
    </dgm:pt>
    <dgm:pt modelId="{AA67CE7B-7BB3-4271-B421-11DB67CBB9C0}" type="pres">
      <dgm:prSet presAssocID="{65819BC1-9E70-478E-9CF9-1B3A3401DCE6}" presName="childNode2" presStyleLbl="bgAcc1" presStyleIdx="1" presStyleCnt="3" custLinFactNeighborX="5556" custLinFactNeighborY="-1580">
        <dgm:presLayoutVars>
          <dgm:bulletEnabled val="1"/>
        </dgm:presLayoutVars>
      </dgm:prSet>
      <dgm:spPr/>
    </dgm:pt>
    <dgm:pt modelId="{BA3F08A6-08AA-4D45-B566-7526EFAE1243}" type="pres">
      <dgm:prSet presAssocID="{65819BC1-9E70-478E-9CF9-1B3A3401DCE6}" presName="childNode2tx" presStyleLbl="bgAcc1" presStyleIdx="1" presStyleCnt="3">
        <dgm:presLayoutVars>
          <dgm:bulletEnabled val="1"/>
        </dgm:presLayoutVars>
      </dgm:prSet>
      <dgm:spPr/>
    </dgm:pt>
    <dgm:pt modelId="{30988B7E-C2D4-4CDE-82D6-CD5C9EDFA78F}" type="pres">
      <dgm:prSet presAssocID="{65819BC1-9E70-478E-9CF9-1B3A3401DCE6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AA57B4B0-8FA5-428D-BEAB-2DFB0D754720}" type="pres">
      <dgm:prSet presAssocID="{65819BC1-9E70-478E-9CF9-1B3A3401DCE6}" presName="connSite2" presStyleCnt="0"/>
      <dgm:spPr/>
    </dgm:pt>
    <dgm:pt modelId="{C21EBFDA-B50C-42B5-9921-9AF92E7C3B46}" type="pres">
      <dgm:prSet presAssocID="{5771CB0C-7720-43FC-A8EB-CA6C0FEB7724}" presName="Name18" presStyleLbl="sibTrans2D1" presStyleIdx="1" presStyleCnt="2"/>
      <dgm:spPr/>
    </dgm:pt>
    <dgm:pt modelId="{7D021959-FB9E-474D-B901-3509885FEEF0}" type="pres">
      <dgm:prSet presAssocID="{53301879-65A0-4E1A-87FA-109BA3775658}" presName="composite1" presStyleCnt="0"/>
      <dgm:spPr/>
    </dgm:pt>
    <dgm:pt modelId="{0CC9EA7E-4705-466A-9D6D-F742B1E53502}" type="pres">
      <dgm:prSet presAssocID="{53301879-65A0-4E1A-87FA-109BA3775658}" presName="dummyNode1" presStyleLbl="node1" presStyleIdx="1" presStyleCnt="3"/>
      <dgm:spPr/>
    </dgm:pt>
    <dgm:pt modelId="{A5C08890-2DD9-4E31-875D-966237CE4FA4}" type="pres">
      <dgm:prSet presAssocID="{53301879-65A0-4E1A-87FA-109BA3775658}" presName="childNode1" presStyleLbl="bgAcc1" presStyleIdx="2" presStyleCnt="3">
        <dgm:presLayoutVars>
          <dgm:bulletEnabled val="1"/>
        </dgm:presLayoutVars>
      </dgm:prSet>
      <dgm:spPr/>
    </dgm:pt>
    <dgm:pt modelId="{AA910E60-9EF2-4A91-A2B4-10DBBF719310}" type="pres">
      <dgm:prSet presAssocID="{53301879-65A0-4E1A-87FA-109BA3775658}" presName="childNode1tx" presStyleLbl="bgAcc1" presStyleIdx="2" presStyleCnt="3">
        <dgm:presLayoutVars>
          <dgm:bulletEnabled val="1"/>
        </dgm:presLayoutVars>
      </dgm:prSet>
      <dgm:spPr/>
    </dgm:pt>
    <dgm:pt modelId="{8D9221E7-4C4E-4A68-A0FF-6C331ECFBCBC}" type="pres">
      <dgm:prSet presAssocID="{53301879-65A0-4E1A-87FA-109BA3775658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47F95504-F92B-499A-B716-7AE768D98160}" type="pres">
      <dgm:prSet presAssocID="{53301879-65A0-4E1A-87FA-109BA3775658}" presName="connSite1" presStyleCnt="0"/>
      <dgm:spPr/>
    </dgm:pt>
  </dgm:ptLst>
  <dgm:cxnLst>
    <dgm:cxn modelId="{A901EE03-4BF2-4437-9586-FCD4EA468F78}" type="presOf" srcId="{D51FE118-3CDB-4C0B-9B3A-6ABD0876D570}" destId="{ACE42813-6606-4C6D-B126-09CE6548C94A}" srcOrd="1" destOrd="0" presId="urn:microsoft.com/office/officeart/2005/8/layout/hProcess4"/>
    <dgm:cxn modelId="{941E950E-C246-44BA-9636-9DC8C5FBE51C}" type="presOf" srcId="{D51FE118-3CDB-4C0B-9B3A-6ABD0876D570}" destId="{E31498B0-3D09-4A0F-B6EF-095A1B0DF083}" srcOrd="0" destOrd="0" presId="urn:microsoft.com/office/officeart/2005/8/layout/hProcess4"/>
    <dgm:cxn modelId="{379FC51C-B22C-4673-9145-4E2271CCF079}" srcId="{65819BC1-9E70-478E-9CF9-1B3A3401DCE6}" destId="{B445274D-D10D-428A-8E27-EA3916E67475}" srcOrd="0" destOrd="0" parTransId="{2E8B4426-D53A-450D-A415-B675E9B8CB25}" sibTransId="{BC36A21B-B7CC-40F3-887C-168FC0321E2A}"/>
    <dgm:cxn modelId="{5AD70A1F-CAAF-41E8-A430-23A8232580B6}" srcId="{46982D14-4925-4218-B6FC-087F1B364BBE}" destId="{53301879-65A0-4E1A-87FA-109BA3775658}" srcOrd="2" destOrd="0" parTransId="{C6751045-758E-4ECE-834F-4239232BFD2C}" sibTransId="{43937396-CB4F-4E99-A6BB-2D3A78D8364A}"/>
    <dgm:cxn modelId="{49367A26-8944-4714-B75C-F6FD62E049FB}" type="presOf" srcId="{FB3BEA90-049F-4271-81F4-DD9A85785E20}" destId="{AA910E60-9EF2-4A91-A2B4-10DBBF719310}" srcOrd="1" destOrd="0" presId="urn:microsoft.com/office/officeart/2005/8/layout/hProcess4"/>
    <dgm:cxn modelId="{A2FFA526-6FA9-4D0F-8372-562561A218C2}" srcId="{46982D14-4925-4218-B6FC-087F1B364BBE}" destId="{49F8DFD1-DC16-435E-9097-9937F17DC115}" srcOrd="0" destOrd="0" parTransId="{B324CBBD-7B7A-4848-B2A7-7503AE75F1EF}" sibTransId="{F3F8827C-C3F0-4CEA-892A-51F5D6A59590}"/>
    <dgm:cxn modelId="{96916841-45EB-4D18-8B6A-6BA8FDB3A230}" type="presOf" srcId="{53301879-65A0-4E1A-87FA-109BA3775658}" destId="{8D9221E7-4C4E-4A68-A0FF-6C331ECFBCBC}" srcOrd="0" destOrd="0" presId="urn:microsoft.com/office/officeart/2005/8/layout/hProcess4"/>
    <dgm:cxn modelId="{BD265D6B-FE72-4F08-B8F5-B80152296A77}" type="presOf" srcId="{5771CB0C-7720-43FC-A8EB-CA6C0FEB7724}" destId="{C21EBFDA-B50C-42B5-9921-9AF92E7C3B46}" srcOrd="0" destOrd="0" presId="urn:microsoft.com/office/officeart/2005/8/layout/hProcess4"/>
    <dgm:cxn modelId="{ABA9E074-D751-4AD6-9A96-7BFEE0B7312A}" srcId="{46982D14-4925-4218-B6FC-087F1B364BBE}" destId="{65819BC1-9E70-478E-9CF9-1B3A3401DCE6}" srcOrd="1" destOrd="0" parTransId="{D88880A1-CDFB-4004-B386-06A1D4DDB057}" sibTransId="{5771CB0C-7720-43FC-A8EB-CA6C0FEB7724}"/>
    <dgm:cxn modelId="{43360080-12A9-4C44-AF41-A51FEEF0E4EB}" type="presOf" srcId="{B445274D-D10D-428A-8E27-EA3916E67475}" destId="{AA67CE7B-7BB3-4271-B421-11DB67CBB9C0}" srcOrd="0" destOrd="0" presId="urn:microsoft.com/office/officeart/2005/8/layout/hProcess4"/>
    <dgm:cxn modelId="{32287B86-2E8A-4086-9E8B-398206F6E470}" type="presOf" srcId="{FB3BEA90-049F-4271-81F4-DD9A85785E20}" destId="{A5C08890-2DD9-4E31-875D-966237CE4FA4}" srcOrd="0" destOrd="0" presId="urn:microsoft.com/office/officeart/2005/8/layout/hProcess4"/>
    <dgm:cxn modelId="{D8A1719C-5491-4FD8-AF37-7586CA984A3D}" type="presOf" srcId="{B445274D-D10D-428A-8E27-EA3916E67475}" destId="{BA3F08A6-08AA-4D45-B566-7526EFAE1243}" srcOrd="1" destOrd="0" presId="urn:microsoft.com/office/officeart/2005/8/layout/hProcess4"/>
    <dgm:cxn modelId="{D1A461BA-CCD9-4CBA-80D2-0D3B31EB4042}" srcId="{49F8DFD1-DC16-435E-9097-9937F17DC115}" destId="{D51FE118-3CDB-4C0B-9B3A-6ABD0876D570}" srcOrd="0" destOrd="0" parTransId="{92794F31-A81D-438A-9C1B-F2EDFC16B9F4}" sibTransId="{024A92EA-5D0F-41BE-8B94-AA26E07DAC11}"/>
    <dgm:cxn modelId="{52CBE2C4-74DB-43A9-BA43-EC0D9BCF5389}" type="presOf" srcId="{65819BC1-9E70-478E-9CF9-1B3A3401DCE6}" destId="{30988B7E-C2D4-4CDE-82D6-CD5C9EDFA78F}" srcOrd="0" destOrd="0" presId="urn:microsoft.com/office/officeart/2005/8/layout/hProcess4"/>
    <dgm:cxn modelId="{A33B06E3-0CEE-4A82-852E-C610B988231E}" type="presOf" srcId="{46982D14-4925-4218-B6FC-087F1B364BBE}" destId="{EC064129-4381-4C9C-8EDE-B5A0E9339C80}" srcOrd="0" destOrd="0" presId="urn:microsoft.com/office/officeart/2005/8/layout/hProcess4"/>
    <dgm:cxn modelId="{D84823E5-771D-4555-A737-62DFFDAD7A68}" type="presOf" srcId="{49F8DFD1-DC16-435E-9097-9937F17DC115}" destId="{8CAA4FB0-B3AC-4A0E-8BEB-F72C26C73E20}" srcOrd="0" destOrd="0" presId="urn:microsoft.com/office/officeart/2005/8/layout/hProcess4"/>
    <dgm:cxn modelId="{B17DC5E8-D7EF-4E30-90E1-685966D9C47B}" srcId="{53301879-65A0-4E1A-87FA-109BA3775658}" destId="{FB3BEA90-049F-4271-81F4-DD9A85785E20}" srcOrd="0" destOrd="0" parTransId="{627D26C2-0E89-4C67-84F7-5F1C9D7B0DDE}" sibTransId="{216B9773-E7F9-441F-8219-D268A71EFC48}"/>
    <dgm:cxn modelId="{02BEE7F9-5E0E-4EFA-AEFD-CDF18F1A4C27}" type="presOf" srcId="{F3F8827C-C3F0-4CEA-892A-51F5D6A59590}" destId="{C9DDE29F-D589-46F7-8363-0E248EB0F4A0}" srcOrd="0" destOrd="0" presId="urn:microsoft.com/office/officeart/2005/8/layout/hProcess4"/>
    <dgm:cxn modelId="{DB13BE6D-FAC0-44FB-9CDE-84DDB19D2EED}" type="presParOf" srcId="{EC064129-4381-4C9C-8EDE-B5A0E9339C80}" destId="{12B378EE-8BA1-4CB7-B917-477E7C3E1D81}" srcOrd="0" destOrd="0" presId="urn:microsoft.com/office/officeart/2005/8/layout/hProcess4"/>
    <dgm:cxn modelId="{B4DA4046-C7F9-48EF-92C2-9A802CEA9D04}" type="presParOf" srcId="{EC064129-4381-4C9C-8EDE-B5A0E9339C80}" destId="{515B81C4-457A-4042-A3B6-09A2AF385071}" srcOrd="1" destOrd="0" presId="urn:microsoft.com/office/officeart/2005/8/layout/hProcess4"/>
    <dgm:cxn modelId="{5017C937-CE38-4123-8D99-F5F6AB3FD761}" type="presParOf" srcId="{EC064129-4381-4C9C-8EDE-B5A0E9339C80}" destId="{9295A4F6-59C7-46CE-9A9E-6BEAAD95DEB4}" srcOrd="2" destOrd="0" presId="urn:microsoft.com/office/officeart/2005/8/layout/hProcess4"/>
    <dgm:cxn modelId="{FF99DB0D-9FD1-4D31-BB83-E007ED68ACEB}" type="presParOf" srcId="{9295A4F6-59C7-46CE-9A9E-6BEAAD95DEB4}" destId="{55348CC4-7479-4FD7-B24F-3E7CC3285C20}" srcOrd="0" destOrd="0" presId="urn:microsoft.com/office/officeart/2005/8/layout/hProcess4"/>
    <dgm:cxn modelId="{96ECE771-CDB9-4E75-8C0B-E32FACCC13B8}" type="presParOf" srcId="{55348CC4-7479-4FD7-B24F-3E7CC3285C20}" destId="{042E3ADF-62FF-4FAB-8744-FA7A079B585A}" srcOrd="0" destOrd="0" presId="urn:microsoft.com/office/officeart/2005/8/layout/hProcess4"/>
    <dgm:cxn modelId="{A97DDBF1-C477-4970-9971-1FEBB8754678}" type="presParOf" srcId="{55348CC4-7479-4FD7-B24F-3E7CC3285C20}" destId="{E31498B0-3D09-4A0F-B6EF-095A1B0DF083}" srcOrd="1" destOrd="0" presId="urn:microsoft.com/office/officeart/2005/8/layout/hProcess4"/>
    <dgm:cxn modelId="{135100F4-5FA2-4FB6-B9B9-057F7A90A346}" type="presParOf" srcId="{55348CC4-7479-4FD7-B24F-3E7CC3285C20}" destId="{ACE42813-6606-4C6D-B126-09CE6548C94A}" srcOrd="2" destOrd="0" presId="urn:microsoft.com/office/officeart/2005/8/layout/hProcess4"/>
    <dgm:cxn modelId="{021254C7-5408-409D-97F7-CD77AF82E0C4}" type="presParOf" srcId="{55348CC4-7479-4FD7-B24F-3E7CC3285C20}" destId="{8CAA4FB0-B3AC-4A0E-8BEB-F72C26C73E20}" srcOrd="3" destOrd="0" presId="urn:microsoft.com/office/officeart/2005/8/layout/hProcess4"/>
    <dgm:cxn modelId="{FBD9A36A-63AF-49C4-BF54-9E7F5E0702B5}" type="presParOf" srcId="{55348CC4-7479-4FD7-B24F-3E7CC3285C20}" destId="{C7D3A59B-B9DE-40EF-A169-9FB4E6D01FBC}" srcOrd="4" destOrd="0" presId="urn:microsoft.com/office/officeart/2005/8/layout/hProcess4"/>
    <dgm:cxn modelId="{12228132-27A3-42DD-BE96-D6D30212791E}" type="presParOf" srcId="{9295A4F6-59C7-46CE-9A9E-6BEAAD95DEB4}" destId="{C9DDE29F-D589-46F7-8363-0E248EB0F4A0}" srcOrd="1" destOrd="0" presId="urn:microsoft.com/office/officeart/2005/8/layout/hProcess4"/>
    <dgm:cxn modelId="{7D8097FF-0040-4190-BAB2-F064F50C743C}" type="presParOf" srcId="{9295A4F6-59C7-46CE-9A9E-6BEAAD95DEB4}" destId="{0B099DE5-AC28-4F83-A8A1-0A2A91F42769}" srcOrd="2" destOrd="0" presId="urn:microsoft.com/office/officeart/2005/8/layout/hProcess4"/>
    <dgm:cxn modelId="{376CF6C4-66BE-4B01-824B-01BB1C19B554}" type="presParOf" srcId="{0B099DE5-AC28-4F83-A8A1-0A2A91F42769}" destId="{C254D97C-50D4-4A3D-A4E4-94AAD456B64E}" srcOrd="0" destOrd="0" presId="urn:microsoft.com/office/officeart/2005/8/layout/hProcess4"/>
    <dgm:cxn modelId="{99E51EDA-D6F4-4ED9-A80A-44C41A0D9B9A}" type="presParOf" srcId="{0B099DE5-AC28-4F83-A8A1-0A2A91F42769}" destId="{AA67CE7B-7BB3-4271-B421-11DB67CBB9C0}" srcOrd="1" destOrd="0" presId="urn:microsoft.com/office/officeart/2005/8/layout/hProcess4"/>
    <dgm:cxn modelId="{A5C91DEA-3A39-41FA-B1DE-1DD741A0D287}" type="presParOf" srcId="{0B099DE5-AC28-4F83-A8A1-0A2A91F42769}" destId="{BA3F08A6-08AA-4D45-B566-7526EFAE1243}" srcOrd="2" destOrd="0" presId="urn:microsoft.com/office/officeart/2005/8/layout/hProcess4"/>
    <dgm:cxn modelId="{23163FC4-1399-468B-8555-75C844BE3841}" type="presParOf" srcId="{0B099DE5-AC28-4F83-A8A1-0A2A91F42769}" destId="{30988B7E-C2D4-4CDE-82D6-CD5C9EDFA78F}" srcOrd="3" destOrd="0" presId="urn:microsoft.com/office/officeart/2005/8/layout/hProcess4"/>
    <dgm:cxn modelId="{D759ABB2-838B-4C93-8F52-CB5DAB5EA776}" type="presParOf" srcId="{0B099DE5-AC28-4F83-A8A1-0A2A91F42769}" destId="{AA57B4B0-8FA5-428D-BEAB-2DFB0D754720}" srcOrd="4" destOrd="0" presId="urn:microsoft.com/office/officeart/2005/8/layout/hProcess4"/>
    <dgm:cxn modelId="{6F0AACB1-0474-4A1A-AFFD-F9EEAAFC61FB}" type="presParOf" srcId="{9295A4F6-59C7-46CE-9A9E-6BEAAD95DEB4}" destId="{C21EBFDA-B50C-42B5-9921-9AF92E7C3B46}" srcOrd="3" destOrd="0" presId="urn:microsoft.com/office/officeart/2005/8/layout/hProcess4"/>
    <dgm:cxn modelId="{58D07A05-B5C1-4098-85E5-57802F4172DE}" type="presParOf" srcId="{9295A4F6-59C7-46CE-9A9E-6BEAAD95DEB4}" destId="{7D021959-FB9E-474D-B901-3509885FEEF0}" srcOrd="4" destOrd="0" presId="urn:microsoft.com/office/officeart/2005/8/layout/hProcess4"/>
    <dgm:cxn modelId="{29262790-E7DC-40DE-A8D8-D7DB5149852A}" type="presParOf" srcId="{7D021959-FB9E-474D-B901-3509885FEEF0}" destId="{0CC9EA7E-4705-466A-9D6D-F742B1E53502}" srcOrd="0" destOrd="0" presId="urn:microsoft.com/office/officeart/2005/8/layout/hProcess4"/>
    <dgm:cxn modelId="{1E813EB9-7198-4C2E-A250-43CC5972E5AB}" type="presParOf" srcId="{7D021959-FB9E-474D-B901-3509885FEEF0}" destId="{A5C08890-2DD9-4E31-875D-966237CE4FA4}" srcOrd="1" destOrd="0" presId="urn:microsoft.com/office/officeart/2005/8/layout/hProcess4"/>
    <dgm:cxn modelId="{2F4B6201-FACA-4436-BB12-20CF94459E54}" type="presParOf" srcId="{7D021959-FB9E-474D-B901-3509885FEEF0}" destId="{AA910E60-9EF2-4A91-A2B4-10DBBF719310}" srcOrd="2" destOrd="0" presId="urn:microsoft.com/office/officeart/2005/8/layout/hProcess4"/>
    <dgm:cxn modelId="{1199F761-72E9-4930-8D52-061CA4B95C09}" type="presParOf" srcId="{7D021959-FB9E-474D-B901-3509885FEEF0}" destId="{8D9221E7-4C4E-4A68-A0FF-6C331ECFBCBC}" srcOrd="3" destOrd="0" presId="urn:microsoft.com/office/officeart/2005/8/layout/hProcess4"/>
    <dgm:cxn modelId="{64C5F70D-B74C-4577-A8DC-CAEF76AA7474}" type="presParOf" srcId="{7D021959-FB9E-474D-B901-3509885FEEF0}" destId="{47F95504-F92B-499A-B716-7AE768D9816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46C56A-927D-4040-ABFA-0F18B1BECC7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CL"/>
        </a:p>
      </dgm:t>
    </dgm:pt>
    <dgm:pt modelId="{39178E3E-52E0-4AB2-B687-A43575969DB5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 dirty="0"/>
            <a:t>Comunidad Interna </a:t>
          </a:r>
        </a:p>
      </dgm:t>
    </dgm:pt>
    <dgm:pt modelId="{0D2AC0F9-FC2C-4D41-B24A-6DEBD3EC0788}" type="parTrans" cxnId="{43498196-F079-4719-B8EC-449BF6CB9DEC}">
      <dgm:prSet/>
      <dgm:spPr/>
      <dgm:t>
        <a:bodyPr/>
        <a:lstStyle/>
        <a:p>
          <a:endParaRPr lang="es-CL"/>
        </a:p>
      </dgm:t>
    </dgm:pt>
    <dgm:pt modelId="{AD9D479C-0A29-4CDD-8E27-A0BB654F308B}" type="sibTrans" cxnId="{43498196-F079-4719-B8EC-449BF6CB9DEC}">
      <dgm:prSet/>
      <dgm:spPr/>
      <dgm:t>
        <a:bodyPr/>
        <a:lstStyle/>
        <a:p>
          <a:endParaRPr lang="es-CL"/>
        </a:p>
      </dgm:t>
    </dgm:pt>
    <dgm:pt modelId="{18A49A3A-6FDD-405A-BA30-A03F0A802FAE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L" sz="2400" dirty="0"/>
            <a:t>* Docentes </a:t>
          </a:r>
        </a:p>
        <a:p>
          <a:pPr>
            <a:lnSpc>
              <a:spcPct val="100000"/>
            </a:lnSpc>
          </a:pPr>
          <a:r>
            <a:rPr lang="es-CL" sz="2400" dirty="0"/>
            <a:t>* Estudiantes</a:t>
          </a:r>
        </a:p>
      </dgm:t>
    </dgm:pt>
    <dgm:pt modelId="{FB967F6C-632B-41AE-AA55-D87FAEDFA88D}" type="parTrans" cxnId="{D1C6B285-515B-46CA-97F6-C80C40D117E9}">
      <dgm:prSet/>
      <dgm:spPr/>
      <dgm:t>
        <a:bodyPr/>
        <a:lstStyle/>
        <a:p>
          <a:endParaRPr lang="es-CL"/>
        </a:p>
      </dgm:t>
    </dgm:pt>
    <dgm:pt modelId="{CBCD0DF6-102B-4ED7-978D-C847147F7D9C}" type="sibTrans" cxnId="{D1C6B285-515B-46CA-97F6-C80C40D117E9}">
      <dgm:prSet/>
      <dgm:spPr/>
      <dgm:t>
        <a:bodyPr/>
        <a:lstStyle/>
        <a:p>
          <a:endParaRPr lang="es-CL"/>
        </a:p>
      </dgm:t>
    </dgm:pt>
    <dgm:pt modelId="{B401E3B4-C94C-42FA-B316-E7A746777A30}">
      <dgm:prSet phldrT="[Texto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CL" dirty="0"/>
            <a:t>Comunidad Externa </a:t>
          </a:r>
        </a:p>
      </dgm:t>
    </dgm:pt>
    <dgm:pt modelId="{BDE74FC5-6956-4337-ACEE-4A7F97CEAC9D}" type="parTrans" cxnId="{B99082A9-E067-4B9D-B958-5B07D1EFFE92}">
      <dgm:prSet/>
      <dgm:spPr/>
      <dgm:t>
        <a:bodyPr/>
        <a:lstStyle/>
        <a:p>
          <a:endParaRPr lang="es-CL"/>
        </a:p>
      </dgm:t>
    </dgm:pt>
    <dgm:pt modelId="{38FC1FD6-BF4C-446D-8840-E5C3FDC9A610}" type="sibTrans" cxnId="{B99082A9-E067-4B9D-B958-5B07D1EFFE92}">
      <dgm:prSet/>
      <dgm:spPr/>
      <dgm:t>
        <a:bodyPr/>
        <a:lstStyle/>
        <a:p>
          <a:endParaRPr lang="es-CL"/>
        </a:p>
      </dgm:t>
    </dgm:pt>
    <dgm:pt modelId="{55056EAB-8796-4465-B71C-00A3E8DB984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L" sz="2400" dirty="0"/>
            <a:t>* Empleadores</a:t>
          </a:r>
        </a:p>
      </dgm:t>
    </dgm:pt>
    <dgm:pt modelId="{38785D32-337E-4E35-A8F0-AADF9E0002FE}" type="parTrans" cxnId="{F98AC304-4E9F-4D71-9345-F40B05A1F40C}">
      <dgm:prSet/>
      <dgm:spPr/>
      <dgm:t>
        <a:bodyPr/>
        <a:lstStyle/>
        <a:p>
          <a:endParaRPr lang="es-CL"/>
        </a:p>
      </dgm:t>
    </dgm:pt>
    <dgm:pt modelId="{0586143E-A78D-43F3-B168-AF2309E29B15}" type="sibTrans" cxnId="{F98AC304-4E9F-4D71-9345-F40B05A1F40C}">
      <dgm:prSet/>
      <dgm:spPr/>
      <dgm:t>
        <a:bodyPr/>
        <a:lstStyle/>
        <a:p>
          <a:endParaRPr lang="es-CL"/>
        </a:p>
      </dgm:t>
    </dgm:pt>
    <dgm:pt modelId="{D6EC28DD-7C9F-48EA-B1B1-18785FADBEA4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L" sz="2400" dirty="0"/>
            <a:t>* Titulados </a:t>
          </a:r>
        </a:p>
      </dgm:t>
    </dgm:pt>
    <dgm:pt modelId="{C30D2302-5D15-4AA5-8DAD-C19875DEA7E9}" type="parTrans" cxnId="{BD0DB967-8A5E-4814-B5CB-8AB643ADA3E7}">
      <dgm:prSet/>
      <dgm:spPr/>
      <dgm:t>
        <a:bodyPr/>
        <a:lstStyle/>
        <a:p>
          <a:endParaRPr lang="es-CL"/>
        </a:p>
      </dgm:t>
    </dgm:pt>
    <dgm:pt modelId="{93062506-D930-4E1F-B0B0-56FB02836AE7}" type="sibTrans" cxnId="{BD0DB967-8A5E-4814-B5CB-8AB643ADA3E7}">
      <dgm:prSet/>
      <dgm:spPr/>
      <dgm:t>
        <a:bodyPr/>
        <a:lstStyle/>
        <a:p>
          <a:endParaRPr lang="es-CL"/>
        </a:p>
      </dgm:t>
    </dgm:pt>
    <dgm:pt modelId="{7800B380-F9F9-40EF-9798-AAB0A9AE93C9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CL" sz="2400" dirty="0"/>
            <a:t>* Expertos </a:t>
          </a:r>
        </a:p>
      </dgm:t>
    </dgm:pt>
    <dgm:pt modelId="{633DA24C-618F-481B-9061-B70C3AB82D20}" type="parTrans" cxnId="{6BBFC028-E337-4BE6-ABFA-7F22C4E630FA}">
      <dgm:prSet/>
      <dgm:spPr/>
      <dgm:t>
        <a:bodyPr/>
        <a:lstStyle/>
        <a:p>
          <a:endParaRPr lang="es-CL"/>
        </a:p>
      </dgm:t>
    </dgm:pt>
    <dgm:pt modelId="{E2B87C41-939D-4885-BE6D-F0F0F4249D64}" type="sibTrans" cxnId="{6BBFC028-E337-4BE6-ABFA-7F22C4E630FA}">
      <dgm:prSet/>
      <dgm:spPr/>
      <dgm:t>
        <a:bodyPr/>
        <a:lstStyle/>
        <a:p>
          <a:endParaRPr lang="es-CL"/>
        </a:p>
      </dgm:t>
    </dgm:pt>
    <dgm:pt modelId="{43B90965-3106-49A6-9DAC-7698E709C1C8}" type="pres">
      <dgm:prSet presAssocID="{D546C56A-927D-4040-ABFA-0F18B1BECC71}" presName="root" presStyleCnt="0">
        <dgm:presLayoutVars>
          <dgm:dir/>
          <dgm:resizeHandles val="exact"/>
        </dgm:presLayoutVars>
      </dgm:prSet>
      <dgm:spPr/>
    </dgm:pt>
    <dgm:pt modelId="{0D1651F8-F771-411C-AE83-22492D161A32}" type="pres">
      <dgm:prSet presAssocID="{39178E3E-52E0-4AB2-B687-A43575969DB5}" presName="compNode" presStyleCnt="0"/>
      <dgm:spPr/>
    </dgm:pt>
    <dgm:pt modelId="{639262A9-FFCA-49F1-A6AA-C35AD1432675}" type="pres">
      <dgm:prSet presAssocID="{39178E3E-52E0-4AB2-B687-A43575969DB5}" presName="iconRect" presStyleLbl="node1" presStyleIdx="0" presStyleCnt="2" custLinFactNeighborY="-27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448C5A60-F95D-4E69-8DBE-A867ACB022AB}" type="pres">
      <dgm:prSet presAssocID="{39178E3E-52E0-4AB2-B687-A43575969DB5}" presName="iconSpace" presStyleCnt="0"/>
      <dgm:spPr/>
    </dgm:pt>
    <dgm:pt modelId="{E347A3ED-E20B-4893-8704-4B2B9B60725F}" type="pres">
      <dgm:prSet presAssocID="{39178E3E-52E0-4AB2-B687-A43575969DB5}" presName="parTx" presStyleLbl="revTx" presStyleIdx="0" presStyleCnt="4">
        <dgm:presLayoutVars>
          <dgm:chMax val="0"/>
          <dgm:chPref val="0"/>
        </dgm:presLayoutVars>
      </dgm:prSet>
      <dgm:spPr/>
    </dgm:pt>
    <dgm:pt modelId="{578955AF-D9C2-452C-9EEC-12351DF4BD29}" type="pres">
      <dgm:prSet presAssocID="{39178E3E-52E0-4AB2-B687-A43575969DB5}" presName="txSpace" presStyleCnt="0"/>
      <dgm:spPr/>
    </dgm:pt>
    <dgm:pt modelId="{B9512C5D-E6CB-461D-81A0-49055A0D0B46}" type="pres">
      <dgm:prSet presAssocID="{39178E3E-52E0-4AB2-B687-A43575969DB5}" presName="desTx" presStyleLbl="revTx" presStyleIdx="1" presStyleCnt="4" custScaleY="100001">
        <dgm:presLayoutVars/>
      </dgm:prSet>
      <dgm:spPr/>
    </dgm:pt>
    <dgm:pt modelId="{0BC6EC6D-D704-49D0-94F3-7E4B8A75DE96}" type="pres">
      <dgm:prSet presAssocID="{AD9D479C-0A29-4CDD-8E27-A0BB654F308B}" presName="sibTrans" presStyleCnt="0"/>
      <dgm:spPr/>
    </dgm:pt>
    <dgm:pt modelId="{63F58245-0266-4E7B-8B18-2024B2ED80D5}" type="pres">
      <dgm:prSet presAssocID="{B401E3B4-C94C-42FA-B316-E7A746777A30}" presName="compNode" presStyleCnt="0"/>
      <dgm:spPr/>
    </dgm:pt>
    <dgm:pt modelId="{C0BF1361-D182-4B6D-AD5E-0C5C1D113C7F}" type="pres">
      <dgm:prSet presAssocID="{B401E3B4-C94C-42FA-B316-E7A746777A30}" presName="iconRect" presStyleLbl="node1" presStyleIdx="1" presStyleCnt="2" custLinFactNeighborX="8246" custLinFactNeighborY="-366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A456FF8-D72F-4A59-90CB-DA08B43E2B17}" type="pres">
      <dgm:prSet presAssocID="{B401E3B4-C94C-42FA-B316-E7A746777A30}" presName="iconSpace" presStyleCnt="0"/>
      <dgm:spPr/>
    </dgm:pt>
    <dgm:pt modelId="{1E55F5AA-CAF3-4D15-88EF-91BE65C9BAC8}" type="pres">
      <dgm:prSet presAssocID="{B401E3B4-C94C-42FA-B316-E7A746777A30}" presName="parTx" presStyleLbl="revTx" presStyleIdx="2" presStyleCnt="4">
        <dgm:presLayoutVars>
          <dgm:chMax val="0"/>
          <dgm:chPref val="0"/>
        </dgm:presLayoutVars>
      </dgm:prSet>
      <dgm:spPr/>
    </dgm:pt>
    <dgm:pt modelId="{2A11B387-A999-4B37-BB15-26D89225B1E6}" type="pres">
      <dgm:prSet presAssocID="{B401E3B4-C94C-42FA-B316-E7A746777A30}" presName="txSpace" presStyleCnt="0"/>
      <dgm:spPr/>
    </dgm:pt>
    <dgm:pt modelId="{4BCF3628-D174-4FE5-B2B5-FAEC22DF0155}" type="pres">
      <dgm:prSet presAssocID="{B401E3B4-C94C-42FA-B316-E7A746777A30}" presName="desTx" presStyleLbl="revTx" presStyleIdx="3" presStyleCnt="4">
        <dgm:presLayoutVars/>
      </dgm:prSet>
      <dgm:spPr/>
    </dgm:pt>
  </dgm:ptLst>
  <dgm:cxnLst>
    <dgm:cxn modelId="{F98AC304-4E9F-4D71-9345-F40B05A1F40C}" srcId="{B401E3B4-C94C-42FA-B316-E7A746777A30}" destId="{55056EAB-8796-4465-B71C-00A3E8DB9840}" srcOrd="0" destOrd="0" parTransId="{38785D32-337E-4E35-A8F0-AADF9E0002FE}" sibTransId="{0586143E-A78D-43F3-B168-AF2309E29B15}"/>
    <dgm:cxn modelId="{6BBFC028-E337-4BE6-ABFA-7F22C4E630FA}" srcId="{B401E3B4-C94C-42FA-B316-E7A746777A30}" destId="{7800B380-F9F9-40EF-9798-AAB0A9AE93C9}" srcOrd="2" destOrd="0" parTransId="{633DA24C-618F-481B-9061-B70C3AB82D20}" sibTransId="{E2B87C41-939D-4885-BE6D-F0F0F4249D64}"/>
    <dgm:cxn modelId="{BD0DB967-8A5E-4814-B5CB-8AB643ADA3E7}" srcId="{B401E3B4-C94C-42FA-B316-E7A746777A30}" destId="{D6EC28DD-7C9F-48EA-B1B1-18785FADBEA4}" srcOrd="1" destOrd="0" parTransId="{C30D2302-5D15-4AA5-8DAD-C19875DEA7E9}" sibTransId="{93062506-D930-4E1F-B0B0-56FB02836AE7}"/>
    <dgm:cxn modelId="{3236A070-BB1F-4E3F-BA2C-8FADE65ADACD}" type="presOf" srcId="{B401E3B4-C94C-42FA-B316-E7A746777A30}" destId="{1E55F5AA-CAF3-4D15-88EF-91BE65C9BAC8}" srcOrd="0" destOrd="0" presId="urn:microsoft.com/office/officeart/2018/5/layout/CenteredIconLabelDescriptionList"/>
    <dgm:cxn modelId="{35CFF572-470F-4F3E-96BB-2504E69C5D3A}" type="presOf" srcId="{55056EAB-8796-4465-B71C-00A3E8DB9840}" destId="{4BCF3628-D174-4FE5-B2B5-FAEC22DF0155}" srcOrd="0" destOrd="0" presId="urn:microsoft.com/office/officeart/2018/5/layout/CenteredIconLabelDescriptionList"/>
    <dgm:cxn modelId="{20811976-8593-43A7-BCBA-8A78293D979E}" type="presOf" srcId="{D6EC28DD-7C9F-48EA-B1B1-18785FADBEA4}" destId="{4BCF3628-D174-4FE5-B2B5-FAEC22DF0155}" srcOrd="0" destOrd="1" presId="urn:microsoft.com/office/officeart/2018/5/layout/CenteredIconLabelDescriptionList"/>
    <dgm:cxn modelId="{D1C6B285-515B-46CA-97F6-C80C40D117E9}" srcId="{39178E3E-52E0-4AB2-B687-A43575969DB5}" destId="{18A49A3A-6FDD-405A-BA30-A03F0A802FAE}" srcOrd="0" destOrd="0" parTransId="{FB967F6C-632B-41AE-AA55-D87FAEDFA88D}" sibTransId="{CBCD0DF6-102B-4ED7-978D-C847147F7D9C}"/>
    <dgm:cxn modelId="{8F5FA18B-A714-4F35-B056-142ADFAEEC4D}" type="presOf" srcId="{D546C56A-927D-4040-ABFA-0F18B1BECC71}" destId="{43B90965-3106-49A6-9DAC-7698E709C1C8}" srcOrd="0" destOrd="0" presId="urn:microsoft.com/office/officeart/2018/5/layout/CenteredIconLabelDescriptionList"/>
    <dgm:cxn modelId="{43498196-F079-4719-B8EC-449BF6CB9DEC}" srcId="{D546C56A-927D-4040-ABFA-0F18B1BECC71}" destId="{39178E3E-52E0-4AB2-B687-A43575969DB5}" srcOrd="0" destOrd="0" parTransId="{0D2AC0F9-FC2C-4D41-B24A-6DEBD3EC0788}" sibTransId="{AD9D479C-0A29-4CDD-8E27-A0BB654F308B}"/>
    <dgm:cxn modelId="{9FC6769E-EA93-424A-852B-FD7334213700}" type="presOf" srcId="{18A49A3A-6FDD-405A-BA30-A03F0A802FAE}" destId="{B9512C5D-E6CB-461D-81A0-49055A0D0B46}" srcOrd="0" destOrd="0" presId="urn:microsoft.com/office/officeart/2018/5/layout/CenteredIconLabelDescriptionList"/>
    <dgm:cxn modelId="{B99082A9-E067-4B9D-B958-5B07D1EFFE92}" srcId="{D546C56A-927D-4040-ABFA-0F18B1BECC71}" destId="{B401E3B4-C94C-42FA-B316-E7A746777A30}" srcOrd="1" destOrd="0" parTransId="{BDE74FC5-6956-4337-ACEE-4A7F97CEAC9D}" sibTransId="{38FC1FD6-BF4C-446D-8840-E5C3FDC9A610}"/>
    <dgm:cxn modelId="{B1F08ED0-B2CB-4728-94F1-9502BB2D43BF}" type="presOf" srcId="{39178E3E-52E0-4AB2-B687-A43575969DB5}" destId="{E347A3ED-E20B-4893-8704-4B2B9B60725F}" srcOrd="0" destOrd="0" presId="urn:microsoft.com/office/officeart/2018/5/layout/CenteredIconLabelDescriptionList"/>
    <dgm:cxn modelId="{80B9D4E2-DC2A-4B42-BFBD-986EC63FACFA}" type="presOf" srcId="{7800B380-F9F9-40EF-9798-AAB0A9AE93C9}" destId="{4BCF3628-D174-4FE5-B2B5-FAEC22DF0155}" srcOrd="0" destOrd="2" presId="urn:microsoft.com/office/officeart/2018/5/layout/CenteredIconLabelDescriptionList"/>
    <dgm:cxn modelId="{6C7E9932-E33A-48AB-98C1-72FCA293C77A}" type="presParOf" srcId="{43B90965-3106-49A6-9DAC-7698E709C1C8}" destId="{0D1651F8-F771-411C-AE83-22492D161A32}" srcOrd="0" destOrd="0" presId="urn:microsoft.com/office/officeart/2018/5/layout/CenteredIconLabelDescriptionList"/>
    <dgm:cxn modelId="{A9F5BC65-4242-4208-A86B-B25B8C661621}" type="presParOf" srcId="{0D1651F8-F771-411C-AE83-22492D161A32}" destId="{639262A9-FFCA-49F1-A6AA-C35AD1432675}" srcOrd="0" destOrd="0" presId="urn:microsoft.com/office/officeart/2018/5/layout/CenteredIconLabelDescriptionList"/>
    <dgm:cxn modelId="{378B548E-F6AB-4F6C-B384-51146407AFEC}" type="presParOf" srcId="{0D1651F8-F771-411C-AE83-22492D161A32}" destId="{448C5A60-F95D-4E69-8DBE-A867ACB022AB}" srcOrd="1" destOrd="0" presId="urn:microsoft.com/office/officeart/2018/5/layout/CenteredIconLabelDescriptionList"/>
    <dgm:cxn modelId="{839ECEFA-4B63-4CFB-A9AB-7044970EF624}" type="presParOf" srcId="{0D1651F8-F771-411C-AE83-22492D161A32}" destId="{E347A3ED-E20B-4893-8704-4B2B9B60725F}" srcOrd="2" destOrd="0" presId="urn:microsoft.com/office/officeart/2018/5/layout/CenteredIconLabelDescriptionList"/>
    <dgm:cxn modelId="{2ACF8A1B-53F2-46BF-9DBA-EC57FC629CC2}" type="presParOf" srcId="{0D1651F8-F771-411C-AE83-22492D161A32}" destId="{578955AF-D9C2-452C-9EEC-12351DF4BD29}" srcOrd="3" destOrd="0" presId="urn:microsoft.com/office/officeart/2018/5/layout/CenteredIconLabelDescriptionList"/>
    <dgm:cxn modelId="{854F5A70-6881-47F3-AE88-9B4330B31590}" type="presParOf" srcId="{0D1651F8-F771-411C-AE83-22492D161A32}" destId="{B9512C5D-E6CB-461D-81A0-49055A0D0B46}" srcOrd="4" destOrd="0" presId="urn:microsoft.com/office/officeart/2018/5/layout/CenteredIconLabelDescriptionList"/>
    <dgm:cxn modelId="{4EF06BA9-146B-4BCF-A453-FF4FB0C2F662}" type="presParOf" srcId="{43B90965-3106-49A6-9DAC-7698E709C1C8}" destId="{0BC6EC6D-D704-49D0-94F3-7E4B8A75DE96}" srcOrd="1" destOrd="0" presId="urn:microsoft.com/office/officeart/2018/5/layout/CenteredIconLabelDescriptionList"/>
    <dgm:cxn modelId="{7445CAB6-49C9-4903-A2AA-A14EBD73B89E}" type="presParOf" srcId="{43B90965-3106-49A6-9DAC-7698E709C1C8}" destId="{63F58245-0266-4E7B-8B18-2024B2ED80D5}" srcOrd="2" destOrd="0" presId="urn:microsoft.com/office/officeart/2018/5/layout/CenteredIconLabelDescriptionList"/>
    <dgm:cxn modelId="{A7710DF0-8888-47B7-824C-AF186EE25699}" type="presParOf" srcId="{63F58245-0266-4E7B-8B18-2024B2ED80D5}" destId="{C0BF1361-D182-4B6D-AD5E-0C5C1D113C7F}" srcOrd="0" destOrd="0" presId="urn:microsoft.com/office/officeart/2018/5/layout/CenteredIconLabelDescriptionList"/>
    <dgm:cxn modelId="{6F9DAD04-0261-4042-8BC4-7797471AFA03}" type="presParOf" srcId="{63F58245-0266-4E7B-8B18-2024B2ED80D5}" destId="{8A456FF8-D72F-4A59-90CB-DA08B43E2B17}" srcOrd="1" destOrd="0" presId="urn:microsoft.com/office/officeart/2018/5/layout/CenteredIconLabelDescriptionList"/>
    <dgm:cxn modelId="{57F61A0D-47CE-4C17-93E7-5302BFA1F050}" type="presParOf" srcId="{63F58245-0266-4E7B-8B18-2024B2ED80D5}" destId="{1E55F5AA-CAF3-4D15-88EF-91BE65C9BAC8}" srcOrd="2" destOrd="0" presId="urn:microsoft.com/office/officeart/2018/5/layout/CenteredIconLabelDescriptionList"/>
    <dgm:cxn modelId="{C34B94AB-619C-4E83-BB63-0274873929FF}" type="presParOf" srcId="{63F58245-0266-4E7B-8B18-2024B2ED80D5}" destId="{2A11B387-A999-4B37-BB15-26D89225B1E6}" srcOrd="3" destOrd="0" presId="urn:microsoft.com/office/officeart/2018/5/layout/CenteredIconLabelDescriptionList"/>
    <dgm:cxn modelId="{88D5ACB0-A746-4DB5-A858-A645255F11FF}" type="presParOf" srcId="{63F58245-0266-4E7B-8B18-2024B2ED80D5}" destId="{4BCF3628-D174-4FE5-B2B5-FAEC22DF015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94FF7-622E-476E-8B96-E3CD63E0EE7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77D5796-868B-422B-8D14-F1A01AC63307}">
      <dgm:prSet phldrT="[Texto]"/>
      <dgm:spPr/>
      <dgm:t>
        <a:bodyPr/>
        <a:lstStyle/>
        <a:p>
          <a:r>
            <a:rPr lang="es-CL" dirty="0"/>
            <a:t>Permite recoger información de distintos actores. </a:t>
          </a:r>
        </a:p>
      </dgm:t>
    </dgm:pt>
    <dgm:pt modelId="{E8F7EDEC-A14D-463D-B992-0135D56CB552}" type="parTrans" cxnId="{5DF776A5-9123-4196-99F8-9EEA78350CEF}">
      <dgm:prSet/>
      <dgm:spPr/>
      <dgm:t>
        <a:bodyPr/>
        <a:lstStyle/>
        <a:p>
          <a:endParaRPr lang="es-CL"/>
        </a:p>
      </dgm:t>
    </dgm:pt>
    <dgm:pt modelId="{0F1E4F33-14A5-4522-8395-79A831350BC5}" type="sibTrans" cxnId="{5DF776A5-9123-4196-99F8-9EEA78350CEF}">
      <dgm:prSet/>
      <dgm:spPr/>
      <dgm:t>
        <a:bodyPr/>
        <a:lstStyle/>
        <a:p>
          <a:endParaRPr lang="es-CL"/>
        </a:p>
      </dgm:t>
    </dgm:pt>
    <dgm:pt modelId="{83334FBC-2A51-49C5-9A3C-032F4E1F56CA}">
      <dgm:prSet phldrT="[Texto]"/>
      <dgm:spPr/>
      <dgm:t>
        <a:bodyPr/>
        <a:lstStyle/>
        <a:p>
          <a:r>
            <a:rPr lang="es-CL" dirty="0"/>
            <a:t>Provee de información relevante para justificar futuros cambios.</a:t>
          </a:r>
        </a:p>
      </dgm:t>
    </dgm:pt>
    <dgm:pt modelId="{7BA75D40-7078-4C0B-B882-9B66CA1B4811}" type="parTrans" cxnId="{CDA83C25-CD18-4A27-86D0-C26DD5C92429}">
      <dgm:prSet/>
      <dgm:spPr/>
      <dgm:t>
        <a:bodyPr/>
        <a:lstStyle/>
        <a:p>
          <a:endParaRPr lang="es-CL"/>
        </a:p>
      </dgm:t>
    </dgm:pt>
    <dgm:pt modelId="{0439A41D-AE02-4BDD-A48C-8C9618F02A53}" type="sibTrans" cxnId="{CDA83C25-CD18-4A27-86D0-C26DD5C92429}">
      <dgm:prSet/>
      <dgm:spPr/>
      <dgm:t>
        <a:bodyPr/>
        <a:lstStyle/>
        <a:p>
          <a:endParaRPr lang="es-CL"/>
        </a:p>
      </dgm:t>
    </dgm:pt>
    <dgm:pt modelId="{3C09D933-DF16-4C93-90E7-EBC122025A18}">
      <dgm:prSet phldrT="[Texto]"/>
      <dgm:spPr/>
      <dgm:t>
        <a:bodyPr/>
        <a:lstStyle/>
        <a:p>
          <a:r>
            <a:rPr lang="es-CL" dirty="0"/>
            <a:t>Monitorea el cumplimiento de la promesa formativa. 	</a:t>
          </a:r>
        </a:p>
      </dgm:t>
    </dgm:pt>
    <dgm:pt modelId="{AECB7A3C-853C-4288-91F1-CD382C2DDF90}" type="parTrans" cxnId="{1E3D784B-0DE7-4C38-88CF-14AA0E197ED0}">
      <dgm:prSet/>
      <dgm:spPr/>
      <dgm:t>
        <a:bodyPr/>
        <a:lstStyle/>
        <a:p>
          <a:endParaRPr lang="es-CL"/>
        </a:p>
      </dgm:t>
    </dgm:pt>
    <dgm:pt modelId="{F3CE5652-CFC8-4F6A-B939-A4AF8FF57B4A}" type="sibTrans" cxnId="{1E3D784B-0DE7-4C38-88CF-14AA0E197ED0}">
      <dgm:prSet/>
      <dgm:spPr/>
      <dgm:t>
        <a:bodyPr/>
        <a:lstStyle/>
        <a:p>
          <a:endParaRPr lang="es-CL"/>
        </a:p>
      </dgm:t>
    </dgm:pt>
    <dgm:pt modelId="{E5EB60EC-F797-4157-9AB6-6E678FB190D9}">
      <dgm:prSet phldrT="[Texto]"/>
      <dgm:spPr/>
      <dgm:t>
        <a:bodyPr/>
        <a:lstStyle/>
        <a:p>
          <a:r>
            <a:rPr lang="es-CL" dirty="0"/>
            <a:t>Fortalece la coherencia interna y la pertinencia con el medio profesional. </a:t>
          </a:r>
        </a:p>
      </dgm:t>
    </dgm:pt>
    <dgm:pt modelId="{81AD537F-C91A-4855-9FCA-B4FAE9354FFF}" type="parTrans" cxnId="{48AF9B65-3E2C-469C-B017-1F73DB51A48F}">
      <dgm:prSet/>
      <dgm:spPr/>
      <dgm:t>
        <a:bodyPr/>
        <a:lstStyle/>
        <a:p>
          <a:endParaRPr lang="es-CL"/>
        </a:p>
      </dgm:t>
    </dgm:pt>
    <dgm:pt modelId="{F7384276-23F2-4855-BBC1-B613A41FCF8D}" type="sibTrans" cxnId="{48AF9B65-3E2C-469C-B017-1F73DB51A48F}">
      <dgm:prSet/>
      <dgm:spPr/>
      <dgm:t>
        <a:bodyPr/>
        <a:lstStyle/>
        <a:p>
          <a:endParaRPr lang="es-CL"/>
        </a:p>
      </dgm:t>
    </dgm:pt>
    <dgm:pt modelId="{7AFB8422-C278-4D75-9DAC-7D47417CE5BC}" type="pres">
      <dgm:prSet presAssocID="{73994FF7-622E-476E-8B96-E3CD63E0EE75}" presName="Name0" presStyleCnt="0">
        <dgm:presLayoutVars>
          <dgm:chMax val="7"/>
          <dgm:chPref val="7"/>
          <dgm:dir/>
        </dgm:presLayoutVars>
      </dgm:prSet>
      <dgm:spPr/>
    </dgm:pt>
    <dgm:pt modelId="{94267D03-14F8-4351-93AF-73EB785BDAC4}" type="pres">
      <dgm:prSet presAssocID="{73994FF7-622E-476E-8B96-E3CD63E0EE75}" presName="Name1" presStyleCnt="0"/>
      <dgm:spPr/>
    </dgm:pt>
    <dgm:pt modelId="{8087FC3A-3218-4823-A2FA-2733D354BAF8}" type="pres">
      <dgm:prSet presAssocID="{73994FF7-622E-476E-8B96-E3CD63E0EE75}" presName="cycle" presStyleCnt="0"/>
      <dgm:spPr/>
    </dgm:pt>
    <dgm:pt modelId="{B4AF8CF9-8A79-4A4E-A18F-42BE8C31246D}" type="pres">
      <dgm:prSet presAssocID="{73994FF7-622E-476E-8B96-E3CD63E0EE75}" presName="srcNode" presStyleLbl="node1" presStyleIdx="0" presStyleCnt="4"/>
      <dgm:spPr/>
    </dgm:pt>
    <dgm:pt modelId="{C24209B9-9456-48D7-BF64-D4494842E99E}" type="pres">
      <dgm:prSet presAssocID="{73994FF7-622E-476E-8B96-E3CD63E0EE75}" presName="conn" presStyleLbl="parChTrans1D2" presStyleIdx="0" presStyleCnt="1"/>
      <dgm:spPr/>
    </dgm:pt>
    <dgm:pt modelId="{549298AA-6E84-4B3E-8953-8C0B9BC25127}" type="pres">
      <dgm:prSet presAssocID="{73994FF7-622E-476E-8B96-E3CD63E0EE75}" presName="extraNode" presStyleLbl="node1" presStyleIdx="0" presStyleCnt="4"/>
      <dgm:spPr/>
    </dgm:pt>
    <dgm:pt modelId="{165E42D0-D444-477D-B1D3-C661BDB7F2C8}" type="pres">
      <dgm:prSet presAssocID="{73994FF7-622E-476E-8B96-E3CD63E0EE75}" presName="dstNode" presStyleLbl="node1" presStyleIdx="0" presStyleCnt="4"/>
      <dgm:spPr/>
    </dgm:pt>
    <dgm:pt modelId="{E4FCF49B-2D52-47CC-9FF9-027B9B12A291}" type="pres">
      <dgm:prSet presAssocID="{277D5796-868B-422B-8D14-F1A01AC63307}" presName="text_1" presStyleLbl="node1" presStyleIdx="0" presStyleCnt="4">
        <dgm:presLayoutVars>
          <dgm:bulletEnabled val="1"/>
        </dgm:presLayoutVars>
      </dgm:prSet>
      <dgm:spPr/>
    </dgm:pt>
    <dgm:pt modelId="{C1DF22E7-4640-49D1-9005-D9E9852ADC00}" type="pres">
      <dgm:prSet presAssocID="{277D5796-868B-422B-8D14-F1A01AC63307}" presName="accent_1" presStyleCnt="0"/>
      <dgm:spPr/>
    </dgm:pt>
    <dgm:pt modelId="{0DB0D958-64AF-4801-8492-389FC540F383}" type="pres">
      <dgm:prSet presAssocID="{277D5796-868B-422B-8D14-F1A01AC63307}" presName="accentRepeatNode" presStyleLbl="solidFgAcc1" presStyleIdx="0" presStyleCnt="4"/>
      <dgm:spPr/>
    </dgm:pt>
    <dgm:pt modelId="{FBCEBABF-D085-4DA3-9081-BD11A722A0B0}" type="pres">
      <dgm:prSet presAssocID="{83334FBC-2A51-49C5-9A3C-032F4E1F56CA}" presName="text_2" presStyleLbl="node1" presStyleIdx="1" presStyleCnt="4">
        <dgm:presLayoutVars>
          <dgm:bulletEnabled val="1"/>
        </dgm:presLayoutVars>
      </dgm:prSet>
      <dgm:spPr/>
    </dgm:pt>
    <dgm:pt modelId="{C9B7C24F-5D02-4292-A191-611E127A6F6B}" type="pres">
      <dgm:prSet presAssocID="{83334FBC-2A51-49C5-9A3C-032F4E1F56CA}" presName="accent_2" presStyleCnt="0"/>
      <dgm:spPr/>
    </dgm:pt>
    <dgm:pt modelId="{751637AF-73A5-4795-B18B-CFA53C87F14A}" type="pres">
      <dgm:prSet presAssocID="{83334FBC-2A51-49C5-9A3C-032F4E1F56CA}" presName="accentRepeatNode" presStyleLbl="solidFgAcc1" presStyleIdx="1" presStyleCnt="4"/>
      <dgm:spPr/>
    </dgm:pt>
    <dgm:pt modelId="{A94700C9-9F83-43FD-B5C0-71B80D3C8DE2}" type="pres">
      <dgm:prSet presAssocID="{3C09D933-DF16-4C93-90E7-EBC122025A18}" presName="text_3" presStyleLbl="node1" presStyleIdx="2" presStyleCnt="4">
        <dgm:presLayoutVars>
          <dgm:bulletEnabled val="1"/>
        </dgm:presLayoutVars>
      </dgm:prSet>
      <dgm:spPr/>
    </dgm:pt>
    <dgm:pt modelId="{3B8BA785-53C3-4696-BD86-8105D5671894}" type="pres">
      <dgm:prSet presAssocID="{3C09D933-DF16-4C93-90E7-EBC122025A18}" presName="accent_3" presStyleCnt="0"/>
      <dgm:spPr/>
    </dgm:pt>
    <dgm:pt modelId="{1E212AB5-94D6-4F64-854F-3D8C10DCC4AA}" type="pres">
      <dgm:prSet presAssocID="{3C09D933-DF16-4C93-90E7-EBC122025A18}" presName="accentRepeatNode" presStyleLbl="solidFgAcc1" presStyleIdx="2" presStyleCnt="4"/>
      <dgm:spPr/>
    </dgm:pt>
    <dgm:pt modelId="{B4AAF137-678D-4240-8948-AA9D6FBED676}" type="pres">
      <dgm:prSet presAssocID="{E5EB60EC-F797-4157-9AB6-6E678FB190D9}" presName="text_4" presStyleLbl="node1" presStyleIdx="3" presStyleCnt="4">
        <dgm:presLayoutVars>
          <dgm:bulletEnabled val="1"/>
        </dgm:presLayoutVars>
      </dgm:prSet>
      <dgm:spPr/>
    </dgm:pt>
    <dgm:pt modelId="{3B34EEED-BA0E-4114-AD0D-422618B3DDB0}" type="pres">
      <dgm:prSet presAssocID="{E5EB60EC-F797-4157-9AB6-6E678FB190D9}" presName="accent_4" presStyleCnt="0"/>
      <dgm:spPr/>
    </dgm:pt>
    <dgm:pt modelId="{036BBBB2-ED53-4E95-82AD-2FE2D30A17B8}" type="pres">
      <dgm:prSet presAssocID="{E5EB60EC-F797-4157-9AB6-6E678FB190D9}" presName="accentRepeatNode" presStyleLbl="solidFgAcc1" presStyleIdx="3" presStyleCnt="4"/>
      <dgm:spPr/>
    </dgm:pt>
  </dgm:ptLst>
  <dgm:cxnLst>
    <dgm:cxn modelId="{CDA83C25-CD18-4A27-86D0-C26DD5C92429}" srcId="{73994FF7-622E-476E-8B96-E3CD63E0EE75}" destId="{83334FBC-2A51-49C5-9A3C-032F4E1F56CA}" srcOrd="1" destOrd="0" parTransId="{7BA75D40-7078-4C0B-B882-9B66CA1B4811}" sibTransId="{0439A41D-AE02-4BDD-A48C-8C9618F02A53}"/>
    <dgm:cxn modelId="{69C80337-6292-4C5E-B24D-4CCE1631491A}" type="presOf" srcId="{3C09D933-DF16-4C93-90E7-EBC122025A18}" destId="{A94700C9-9F83-43FD-B5C0-71B80D3C8DE2}" srcOrd="0" destOrd="0" presId="urn:microsoft.com/office/officeart/2008/layout/VerticalCurvedList"/>
    <dgm:cxn modelId="{48AF9B65-3E2C-469C-B017-1F73DB51A48F}" srcId="{73994FF7-622E-476E-8B96-E3CD63E0EE75}" destId="{E5EB60EC-F797-4157-9AB6-6E678FB190D9}" srcOrd="3" destOrd="0" parTransId="{81AD537F-C91A-4855-9FCA-B4FAE9354FFF}" sibTransId="{F7384276-23F2-4855-BBC1-B613A41FCF8D}"/>
    <dgm:cxn modelId="{2F4DD669-C654-4211-91FD-27AE06DB0BB2}" type="presOf" srcId="{0F1E4F33-14A5-4522-8395-79A831350BC5}" destId="{C24209B9-9456-48D7-BF64-D4494842E99E}" srcOrd="0" destOrd="0" presId="urn:microsoft.com/office/officeart/2008/layout/VerticalCurvedList"/>
    <dgm:cxn modelId="{1E3D784B-0DE7-4C38-88CF-14AA0E197ED0}" srcId="{73994FF7-622E-476E-8B96-E3CD63E0EE75}" destId="{3C09D933-DF16-4C93-90E7-EBC122025A18}" srcOrd="2" destOrd="0" parTransId="{AECB7A3C-853C-4288-91F1-CD382C2DDF90}" sibTransId="{F3CE5652-CFC8-4F6A-B939-A4AF8FF57B4A}"/>
    <dgm:cxn modelId="{4BE2FF7D-34D9-4698-82DF-8CC1EC385DB0}" type="presOf" srcId="{E5EB60EC-F797-4157-9AB6-6E678FB190D9}" destId="{B4AAF137-678D-4240-8948-AA9D6FBED676}" srcOrd="0" destOrd="0" presId="urn:microsoft.com/office/officeart/2008/layout/VerticalCurvedList"/>
    <dgm:cxn modelId="{96C9F983-1E1A-4FAC-9F40-AE83CDB4A999}" type="presOf" srcId="{83334FBC-2A51-49C5-9A3C-032F4E1F56CA}" destId="{FBCEBABF-D085-4DA3-9081-BD11A722A0B0}" srcOrd="0" destOrd="0" presId="urn:microsoft.com/office/officeart/2008/layout/VerticalCurvedList"/>
    <dgm:cxn modelId="{4DDD4085-0889-47F5-8E4C-9F067BF36F4A}" type="presOf" srcId="{277D5796-868B-422B-8D14-F1A01AC63307}" destId="{E4FCF49B-2D52-47CC-9FF9-027B9B12A291}" srcOrd="0" destOrd="0" presId="urn:microsoft.com/office/officeart/2008/layout/VerticalCurvedList"/>
    <dgm:cxn modelId="{5DF776A5-9123-4196-99F8-9EEA78350CEF}" srcId="{73994FF7-622E-476E-8B96-E3CD63E0EE75}" destId="{277D5796-868B-422B-8D14-F1A01AC63307}" srcOrd="0" destOrd="0" parTransId="{E8F7EDEC-A14D-463D-B992-0135D56CB552}" sibTransId="{0F1E4F33-14A5-4522-8395-79A831350BC5}"/>
    <dgm:cxn modelId="{486B94E9-353E-4049-B45F-5DC2F0EE624F}" type="presOf" srcId="{73994FF7-622E-476E-8B96-E3CD63E0EE75}" destId="{7AFB8422-C278-4D75-9DAC-7D47417CE5BC}" srcOrd="0" destOrd="0" presId="urn:microsoft.com/office/officeart/2008/layout/VerticalCurvedList"/>
    <dgm:cxn modelId="{DAF31645-7202-41F8-8314-65322E495203}" type="presParOf" srcId="{7AFB8422-C278-4D75-9DAC-7D47417CE5BC}" destId="{94267D03-14F8-4351-93AF-73EB785BDAC4}" srcOrd="0" destOrd="0" presId="urn:microsoft.com/office/officeart/2008/layout/VerticalCurvedList"/>
    <dgm:cxn modelId="{522989DC-D79F-47EB-A25F-9C6EFE1D58F0}" type="presParOf" srcId="{94267D03-14F8-4351-93AF-73EB785BDAC4}" destId="{8087FC3A-3218-4823-A2FA-2733D354BAF8}" srcOrd="0" destOrd="0" presId="urn:microsoft.com/office/officeart/2008/layout/VerticalCurvedList"/>
    <dgm:cxn modelId="{69EFD3B7-0310-4141-8DB4-A709042C68D9}" type="presParOf" srcId="{8087FC3A-3218-4823-A2FA-2733D354BAF8}" destId="{B4AF8CF9-8A79-4A4E-A18F-42BE8C31246D}" srcOrd="0" destOrd="0" presId="urn:microsoft.com/office/officeart/2008/layout/VerticalCurvedList"/>
    <dgm:cxn modelId="{BFC13115-E712-4D31-97C4-0B28E4FC8602}" type="presParOf" srcId="{8087FC3A-3218-4823-A2FA-2733D354BAF8}" destId="{C24209B9-9456-48D7-BF64-D4494842E99E}" srcOrd="1" destOrd="0" presId="urn:microsoft.com/office/officeart/2008/layout/VerticalCurvedList"/>
    <dgm:cxn modelId="{3693DF3F-71B4-46EC-A305-76211A335B26}" type="presParOf" srcId="{8087FC3A-3218-4823-A2FA-2733D354BAF8}" destId="{549298AA-6E84-4B3E-8953-8C0B9BC25127}" srcOrd="2" destOrd="0" presId="urn:microsoft.com/office/officeart/2008/layout/VerticalCurvedList"/>
    <dgm:cxn modelId="{954D6B82-9E21-46A5-8374-AF6408500750}" type="presParOf" srcId="{8087FC3A-3218-4823-A2FA-2733D354BAF8}" destId="{165E42D0-D444-477D-B1D3-C661BDB7F2C8}" srcOrd="3" destOrd="0" presId="urn:microsoft.com/office/officeart/2008/layout/VerticalCurvedList"/>
    <dgm:cxn modelId="{4A5D0523-D8EC-409A-84D0-5C055BD5BB3E}" type="presParOf" srcId="{94267D03-14F8-4351-93AF-73EB785BDAC4}" destId="{E4FCF49B-2D52-47CC-9FF9-027B9B12A291}" srcOrd="1" destOrd="0" presId="urn:microsoft.com/office/officeart/2008/layout/VerticalCurvedList"/>
    <dgm:cxn modelId="{46EF3F3D-731A-4352-92AA-5CB0C8BEC49F}" type="presParOf" srcId="{94267D03-14F8-4351-93AF-73EB785BDAC4}" destId="{C1DF22E7-4640-49D1-9005-D9E9852ADC00}" srcOrd="2" destOrd="0" presId="urn:microsoft.com/office/officeart/2008/layout/VerticalCurvedList"/>
    <dgm:cxn modelId="{29E21961-23C3-4125-8003-D75922119A7B}" type="presParOf" srcId="{C1DF22E7-4640-49D1-9005-D9E9852ADC00}" destId="{0DB0D958-64AF-4801-8492-389FC540F383}" srcOrd="0" destOrd="0" presId="urn:microsoft.com/office/officeart/2008/layout/VerticalCurvedList"/>
    <dgm:cxn modelId="{427A4118-3D92-44CB-9DA6-F22FA532E882}" type="presParOf" srcId="{94267D03-14F8-4351-93AF-73EB785BDAC4}" destId="{FBCEBABF-D085-4DA3-9081-BD11A722A0B0}" srcOrd="3" destOrd="0" presId="urn:microsoft.com/office/officeart/2008/layout/VerticalCurvedList"/>
    <dgm:cxn modelId="{9325DD7E-FCF4-4802-AEFF-BA7A81C810DA}" type="presParOf" srcId="{94267D03-14F8-4351-93AF-73EB785BDAC4}" destId="{C9B7C24F-5D02-4292-A191-611E127A6F6B}" srcOrd="4" destOrd="0" presId="urn:microsoft.com/office/officeart/2008/layout/VerticalCurvedList"/>
    <dgm:cxn modelId="{5D2E9A96-D643-4275-81C2-7B54183EAAEF}" type="presParOf" srcId="{C9B7C24F-5D02-4292-A191-611E127A6F6B}" destId="{751637AF-73A5-4795-B18B-CFA53C87F14A}" srcOrd="0" destOrd="0" presId="urn:microsoft.com/office/officeart/2008/layout/VerticalCurvedList"/>
    <dgm:cxn modelId="{3BD434EC-982F-4B91-BF06-CACF525779DC}" type="presParOf" srcId="{94267D03-14F8-4351-93AF-73EB785BDAC4}" destId="{A94700C9-9F83-43FD-B5C0-71B80D3C8DE2}" srcOrd="5" destOrd="0" presId="urn:microsoft.com/office/officeart/2008/layout/VerticalCurvedList"/>
    <dgm:cxn modelId="{08DCDAF9-F699-408E-8CA8-3FB634026D74}" type="presParOf" srcId="{94267D03-14F8-4351-93AF-73EB785BDAC4}" destId="{3B8BA785-53C3-4696-BD86-8105D5671894}" srcOrd="6" destOrd="0" presId="urn:microsoft.com/office/officeart/2008/layout/VerticalCurvedList"/>
    <dgm:cxn modelId="{6549EC39-723F-4CD4-8C73-0A44A203526A}" type="presParOf" srcId="{3B8BA785-53C3-4696-BD86-8105D5671894}" destId="{1E212AB5-94D6-4F64-854F-3D8C10DCC4AA}" srcOrd="0" destOrd="0" presId="urn:microsoft.com/office/officeart/2008/layout/VerticalCurvedList"/>
    <dgm:cxn modelId="{A61B7AA1-04BD-4B92-94D0-E9CC10AC283A}" type="presParOf" srcId="{94267D03-14F8-4351-93AF-73EB785BDAC4}" destId="{B4AAF137-678D-4240-8948-AA9D6FBED676}" srcOrd="7" destOrd="0" presId="urn:microsoft.com/office/officeart/2008/layout/VerticalCurvedList"/>
    <dgm:cxn modelId="{DFA439CD-F834-4072-9047-AD853F1E6C7A}" type="presParOf" srcId="{94267D03-14F8-4351-93AF-73EB785BDAC4}" destId="{3B34EEED-BA0E-4114-AD0D-422618B3DDB0}" srcOrd="8" destOrd="0" presId="urn:microsoft.com/office/officeart/2008/layout/VerticalCurvedList"/>
    <dgm:cxn modelId="{780B6907-3F71-4942-8189-C659540E43CF}" type="presParOf" srcId="{3B34EEED-BA0E-4114-AD0D-422618B3DDB0}" destId="{036BBBB2-ED53-4E95-82AD-2FE2D30A17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435F3-023A-433C-9853-CB55278C5E8F}">
      <dsp:nvSpPr>
        <dsp:cNvPr id="0" name=""/>
        <dsp:cNvSpPr/>
      </dsp:nvSpPr>
      <dsp:spPr>
        <a:xfrm>
          <a:off x="0" y="0"/>
          <a:ext cx="5286474" cy="1105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5 niveles de formación</a:t>
          </a:r>
        </a:p>
      </dsp:txBody>
      <dsp:txXfrm>
        <a:off x="32365" y="32365"/>
        <a:ext cx="4094079" cy="1040282"/>
      </dsp:txXfrm>
    </dsp:sp>
    <dsp:sp modelId="{85FB089E-57B0-4B07-9E97-D60CB9AADA0D}">
      <dsp:nvSpPr>
        <dsp:cNvPr id="0" name=""/>
        <dsp:cNvSpPr/>
      </dsp:nvSpPr>
      <dsp:spPr>
        <a:xfrm>
          <a:off x="466453" y="1289180"/>
          <a:ext cx="5286474" cy="1105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Descriptores de aprendizaje por nivel, que corresponden al conjunto de resultados de aprendizaje que lo caracterizan. </a:t>
          </a:r>
        </a:p>
      </dsp:txBody>
      <dsp:txXfrm>
        <a:off x="498818" y="1321545"/>
        <a:ext cx="4037033" cy="1040282"/>
      </dsp:txXfrm>
    </dsp:sp>
    <dsp:sp modelId="{4D32106E-F5D5-42B4-A28E-EF5A7FC3D22F}">
      <dsp:nvSpPr>
        <dsp:cNvPr id="0" name=""/>
        <dsp:cNvSpPr/>
      </dsp:nvSpPr>
      <dsp:spPr>
        <a:xfrm>
          <a:off x="932907" y="2578361"/>
          <a:ext cx="5286474" cy="1105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Volumen de aprendizaje expresado en SCT-Chile para cada certificación (créditos), es decir, valoración del tiempo de dedicación al estudio.</a:t>
          </a:r>
        </a:p>
      </dsp:txBody>
      <dsp:txXfrm>
        <a:off x="965272" y="2610726"/>
        <a:ext cx="4037033" cy="1040282"/>
      </dsp:txXfrm>
    </dsp:sp>
    <dsp:sp modelId="{2A2BBDD0-1A4F-4CCC-AC09-356D66B864B6}">
      <dsp:nvSpPr>
        <dsp:cNvPr id="0" name=""/>
        <dsp:cNvSpPr/>
      </dsp:nvSpPr>
      <dsp:spPr>
        <a:xfrm>
          <a:off x="4568216" y="837967"/>
          <a:ext cx="718257" cy="71825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/>
        </a:p>
      </dsp:txBody>
      <dsp:txXfrm>
        <a:off x="4729824" y="837967"/>
        <a:ext cx="395041" cy="540488"/>
      </dsp:txXfrm>
    </dsp:sp>
    <dsp:sp modelId="{23885B5E-4591-4D75-BE5E-CE768847D1FF}">
      <dsp:nvSpPr>
        <dsp:cNvPr id="0" name=""/>
        <dsp:cNvSpPr/>
      </dsp:nvSpPr>
      <dsp:spPr>
        <a:xfrm>
          <a:off x="5034670" y="2119781"/>
          <a:ext cx="718257" cy="71825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kern="1200"/>
        </a:p>
      </dsp:txBody>
      <dsp:txXfrm>
        <a:off x="5196278" y="2119781"/>
        <a:ext cx="395041" cy="540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98B0-3D09-4A0F-B6EF-095A1B0DF083}">
      <dsp:nvSpPr>
        <dsp:cNvPr id="0" name=""/>
        <dsp:cNvSpPr/>
      </dsp:nvSpPr>
      <dsp:spPr>
        <a:xfrm>
          <a:off x="661995" y="783298"/>
          <a:ext cx="2158796" cy="1780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 dirty="0"/>
            <a:t>Indican  </a:t>
          </a:r>
          <a:r>
            <a:rPr lang="es-CL" sz="1500" b="1" kern="1200" dirty="0"/>
            <a:t>desempeños </a:t>
          </a:r>
          <a:r>
            <a:rPr lang="es-CL" sz="1500" kern="1200" dirty="0"/>
            <a:t>que deben ser logrados por los estudiantes al término del período formativo.  </a:t>
          </a:r>
        </a:p>
      </dsp:txBody>
      <dsp:txXfrm>
        <a:off x="702971" y="824274"/>
        <a:ext cx="2076844" cy="1317055"/>
      </dsp:txXfrm>
    </dsp:sp>
    <dsp:sp modelId="{C9DDE29F-D589-46F7-8363-0E248EB0F4A0}">
      <dsp:nvSpPr>
        <dsp:cNvPr id="0" name=""/>
        <dsp:cNvSpPr/>
      </dsp:nvSpPr>
      <dsp:spPr>
        <a:xfrm>
          <a:off x="1646691" y="274489"/>
          <a:ext cx="3340848" cy="3340848"/>
        </a:xfrm>
        <a:prstGeom prst="leftCircularArrow">
          <a:avLst>
            <a:gd name="adj1" fmla="val 3305"/>
            <a:gd name="adj2" fmla="val 408172"/>
            <a:gd name="adj3" fmla="val 2622506"/>
            <a:gd name="adj4" fmla="val 9463313"/>
            <a:gd name="adj5" fmla="val 385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A4FB0-B3AC-4A0E-8BEB-F72C26C73E20}">
      <dsp:nvSpPr>
        <dsp:cNvPr id="0" name=""/>
        <dsp:cNvSpPr/>
      </dsp:nvSpPr>
      <dsp:spPr>
        <a:xfrm>
          <a:off x="1112087" y="1954148"/>
          <a:ext cx="2092535" cy="76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Perfil de Egreso</a:t>
          </a:r>
        </a:p>
      </dsp:txBody>
      <dsp:txXfrm>
        <a:off x="1134437" y="1976498"/>
        <a:ext cx="2047835" cy="718395"/>
      </dsp:txXfrm>
    </dsp:sp>
    <dsp:sp modelId="{AA67CE7B-7BB3-4271-B421-11DB67CBB9C0}">
      <dsp:nvSpPr>
        <dsp:cNvPr id="0" name=""/>
        <dsp:cNvSpPr/>
      </dsp:nvSpPr>
      <dsp:spPr>
        <a:xfrm>
          <a:off x="4221812" y="898482"/>
          <a:ext cx="2158796" cy="1780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 dirty="0"/>
            <a:t>Indica la </a:t>
          </a:r>
          <a:r>
            <a:rPr lang="es-CL" sz="1500" b="1" kern="1200" dirty="0"/>
            <a:t>ruta de aprendizaje </a:t>
          </a:r>
          <a:r>
            <a:rPr lang="es-CL" sz="1500" kern="1200" dirty="0"/>
            <a:t>para lograr los desempeños del Perfil de Egreso y </a:t>
          </a:r>
          <a:r>
            <a:rPr lang="es-CL" sz="1500" b="1" kern="1200" dirty="0"/>
            <a:t>establece la carga de créditos. </a:t>
          </a:r>
        </a:p>
      </dsp:txBody>
      <dsp:txXfrm>
        <a:off x="4262788" y="1321006"/>
        <a:ext cx="2076844" cy="1317055"/>
      </dsp:txXfrm>
    </dsp:sp>
    <dsp:sp modelId="{C21EBFDA-B50C-42B5-9921-9AF92E7C3B46}">
      <dsp:nvSpPr>
        <dsp:cNvPr id="0" name=""/>
        <dsp:cNvSpPr/>
      </dsp:nvSpPr>
      <dsp:spPr>
        <a:xfrm>
          <a:off x="5246194" y="-254674"/>
          <a:ext cx="2926515" cy="2926515"/>
        </a:xfrm>
        <a:prstGeom prst="circularArrow">
          <a:avLst>
            <a:gd name="adj1" fmla="val 3773"/>
            <a:gd name="adj2" fmla="val 471197"/>
            <a:gd name="adj3" fmla="val 19353293"/>
            <a:gd name="adj4" fmla="val 12575511"/>
            <a:gd name="adj5" fmla="val 440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88B7E-C2D4-4CDE-82D6-CD5C9EDFA78F}">
      <dsp:nvSpPr>
        <dsp:cNvPr id="0" name=""/>
        <dsp:cNvSpPr/>
      </dsp:nvSpPr>
      <dsp:spPr>
        <a:xfrm>
          <a:off x="4581602" y="545068"/>
          <a:ext cx="1918930" cy="76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0" kern="1200" dirty="0"/>
            <a:t>Plan de Estudios</a:t>
          </a:r>
        </a:p>
      </dsp:txBody>
      <dsp:txXfrm>
        <a:off x="4603952" y="567418"/>
        <a:ext cx="1874230" cy="718395"/>
      </dsp:txXfrm>
    </dsp:sp>
    <dsp:sp modelId="{A5C08890-2DD9-4E31-875D-966237CE4FA4}">
      <dsp:nvSpPr>
        <dsp:cNvPr id="0" name=""/>
        <dsp:cNvSpPr/>
      </dsp:nvSpPr>
      <dsp:spPr>
        <a:xfrm>
          <a:off x="7026312" y="926615"/>
          <a:ext cx="2158796" cy="17805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500" kern="1200" dirty="0"/>
            <a:t>Organizan la dinámica de clases considerando </a:t>
          </a:r>
          <a:r>
            <a:rPr lang="es-CL" sz="1500" b="1" kern="1200" dirty="0"/>
            <a:t>créditos y resultados aprendizaje para desarrollar los desempeños del PE.</a:t>
          </a:r>
        </a:p>
      </dsp:txBody>
      <dsp:txXfrm>
        <a:off x="7067288" y="967591"/>
        <a:ext cx="2076844" cy="1317055"/>
      </dsp:txXfrm>
    </dsp:sp>
    <dsp:sp modelId="{8D9221E7-4C4E-4A68-A0FF-6C331ECFBCBC}">
      <dsp:nvSpPr>
        <dsp:cNvPr id="0" name=""/>
        <dsp:cNvSpPr/>
      </dsp:nvSpPr>
      <dsp:spPr>
        <a:xfrm>
          <a:off x="7506045" y="2325623"/>
          <a:ext cx="1918930" cy="763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Programas de Asignatura</a:t>
          </a:r>
        </a:p>
      </dsp:txBody>
      <dsp:txXfrm>
        <a:off x="7528395" y="2347973"/>
        <a:ext cx="1874230" cy="7183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262A9-FFCA-49F1-A6AA-C35AD1432675}">
      <dsp:nvSpPr>
        <dsp:cNvPr id="0" name=""/>
        <dsp:cNvSpPr/>
      </dsp:nvSpPr>
      <dsp:spPr>
        <a:xfrm>
          <a:off x="1804342" y="34026"/>
          <a:ext cx="1510523" cy="1448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7A3ED-E20B-4893-8704-4B2B9B60725F}">
      <dsp:nvSpPr>
        <dsp:cNvPr id="0" name=""/>
        <dsp:cNvSpPr/>
      </dsp:nvSpPr>
      <dsp:spPr>
        <a:xfrm>
          <a:off x="401713" y="1671919"/>
          <a:ext cx="4315781" cy="62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3600" kern="1200" dirty="0"/>
            <a:t>Comunidad Interna </a:t>
          </a:r>
        </a:p>
      </dsp:txBody>
      <dsp:txXfrm>
        <a:off x="401713" y="1671919"/>
        <a:ext cx="4315781" cy="620935"/>
      </dsp:txXfrm>
    </dsp:sp>
    <dsp:sp modelId="{B9512C5D-E6CB-461D-81A0-49055A0D0B46}">
      <dsp:nvSpPr>
        <dsp:cNvPr id="0" name=""/>
        <dsp:cNvSpPr/>
      </dsp:nvSpPr>
      <dsp:spPr>
        <a:xfrm>
          <a:off x="401713" y="2362251"/>
          <a:ext cx="4315781" cy="11817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* Docentes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* Estudiantes</a:t>
          </a:r>
        </a:p>
      </dsp:txBody>
      <dsp:txXfrm>
        <a:off x="401713" y="2362251"/>
        <a:ext cx="4315781" cy="1181738"/>
      </dsp:txXfrm>
    </dsp:sp>
    <dsp:sp modelId="{C0BF1361-D182-4B6D-AD5E-0C5C1D113C7F}">
      <dsp:nvSpPr>
        <dsp:cNvPr id="0" name=""/>
        <dsp:cNvSpPr/>
      </dsp:nvSpPr>
      <dsp:spPr>
        <a:xfrm>
          <a:off x="6999943" y="20757"/>
          <a:ext cx="1510523" cy="1448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5F5AA-CAF3-4D15-88EF-91BE65C9BAC8}">
      <dsp:nvSpPr>
        <dsp:cNvPr id="0" name=""/>
        <dsp:cNvSpPr/>
      </dsp:nvSpPr>
      <dsp:spPr>
        <a:xfrm>
          <a:off x="5472756" y="1671922"/>
          <a:ext cx="4315781" cy="620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L" sz="3600" kern="1200" dirty="0"/>
            <a:t>Comunidad Externa </a:t>
          </a:r>
        </a:p>
      </dsp:txBody>
      <dsp:txXfrm>
        <a:off x="5472756" y="1671922"/>
        <a:ext cx="4315781" cy="620935"/>
      </dsp:txXfrm>
    </dsp:sp>
    <dsp:sp modelId="{4BCF3628-D174-4FE5-B2B5-FAEC22DF0155}">
      <dsp:nvSpPr>
        <dsp:cNvPr id="0" name=""/>
        <dsp:cNvSpPr/>
      </dsp:nvSpPr>
      <dsp:spPr>
        <a:xfrm>
          <a:off x="5472756" y="2362260"/>
          <a:ext cx="4315781" cy="1181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* Empleadores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* Titulados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* Expertos </a:t>
          </a:r>
        </a:p>
      </dsp:txBody>
      <dsp:txXfrm>
        <a:off x="5472756" y="2362260"/>
        <a:ext cx="4315781" cy="1181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209B9-9456-48D7-BF64-D4494842E99E}">
      <dsp:nvSpPr>
        <dsp:cNvPr id="0" name=""/>
        <dsp:cNvSpPr/>
      </dsp:nvSpPr>
      <dsp:spPr>
        <a:xfrm>
          <a:off x="-5340692" y="-817873"/>
          <a:ext cx="6359433" cy="635943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CF49B-2D52-47CC-9FF9-027B9B12A291}">
      <dsp:nvSpPr>
        <dsp:cNvPr id="0" name=""/>
        <dsp:cNvSpPr/>
      </dsp:nvSpPr>
      <dsp:spPr>
        <a:xfrm>
          <a:off x="533357" y="363156"/>
          <a:ext cx="8347363" cy="72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Permite recoger información de distintos actores. </a:t>
          </a:r>
        </a:p>
      </dsp:txBody>
      <dsp:txXfrm>
        <a:off x="533357" y="363156"/>
        <a:ext cx="8347363" cy="726691"/>
      </dsp:txXfrm>
    </dsp:sp>
    <dsp:sp modelId="{0DB0D958-64AF-4801-8492-389FC540F383}">
      <dsp:nvSpPr>
        <dsp:cNvPr id="0" name=""/>
        <dsp:cNvSpPr/>
      </dsp:nvSpPr>
      <dsp:spPr>
        <a:xfrm>
          <a:off x="79175" y="272320"/>
          <a:ext cx="908364" cy="908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CEBABF-D085-4DA3-9081-BD11A722A0B0}">
      <dsp:nvSpPr>
        <dsp:cNvPr id="0" name=""/>
        <dsp:cNvSpPr/>
      </dsp:nvSpPr>
      <dsp:spPr>
        <a:xfrm>
          <a:off x="949986" y="1453383"/>
          <a:ext cx="7930734" cy="72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Provee de información relevante para justificar futuros cambios.</a:t>
          </a:r>
        </a:p>
      </dsp:txBody>
      <dsp:txXfrm>
        <a:off x="949986" y="1453383"/>
        <a:ext cx="7930734" cy="726691"/>
      </dsp:txXfrm>
    </dsp:sp>
    <dsp:sp modelId="{751637AF-73A5-4795-B18B-CFA53C87F14A}">
      <dsp:nvSpPr>
        <dsp:cNvPr id="0" name=""/>
        <dsp:cNvSpPr/>
      </dsp:nvSpPr>
      <dsp:spPr>
        <a:xfrm>
          <a:off x="495804" y="1362547"/>
          <a:ext cx="908364" cy="908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700C9-9F83-43FD-B5C0-71B80D3C8DE2}">
      <dsp:nvSpPr>
        <dsp:cNvPr id="0" name=""/>
        <dsp:cNvSpPr/>
      </dsp:nvSpPr>
      <dsp:spPr>
        <a:xfrm>
          <a:off x="949986" y="2543610"/>
          <a:ext cx="7930734" cy="72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Monitorea el cumplimiento de la promesa formativa. 	</a:t>
          </a:r>
        </a:p>
      </dsp:txBody>
      <dsp:txXfrm>
        <a:off x="949986" y="2543610"/>
        <a:ext cx="7930734" cy="726691"/>
      </dsp:txXfrm>
    </dsp:sp>
    <dsp:sp modelId="{1E212AB5-94D6-4F64-854F-3D8C10DCC4AA}">
      <dsp:nvSpPr>
        <dsp:cNvPr id="0" name=""/>
        <dsp:cNvSpPr/>
      </dsp:nvSpPr>
      <dsp:spPr>
        <a:xfrm>
          <a:off x="495804" y="2452773"/>
          <a:ext cx="908364" cy="908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AAF137-678D-4240-8948-AA9D6FBED676}">
      <dsp:nvSpPr>
        <dsp:cNvPr id="0" name=""/>
        <dsp:cNvSpPr/>
      </dsp:nvSpPr>
      <dsp:spPr>
        <a:xfrm>
          <a:off x="533357" y="3633837"/>
          <a:ext cx="8347363" cy="726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812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200" kern="1200" dirty="0"/>
            <a:t>Fortalece la coherencia interna y la pertinencia con el medio profesional. </a:t>
          </a:r>
        </a:p>
      </dsp:txBody>
      <dsp:txXfrm>
        <a:off x="533357" y="3633837"/>
        <a:ext cx="8347363" cy="726691"/>
      </dsp:txXfrm>
    </dsp:sp>
    <dsp:sp modelId="{036BBBB2-ED53-4E95-82AD-2FE2D30A17B8}">
      <dsp:nvSpPr>
        <dsp:cNvPr id="0" name=""/>
        <dsp:cNvSpPr/>
      </dsp:nvSpPr>
      <dsp:spPr>
        <a:xfrm>
          <a:off x="79175" y="3543000"/>
          <a:ext cx="908364" cy="9083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69E20-557E-42F4-B9C0-31DE92A167C7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5C25D-7BBA-4D1A-9F4D-BBE225ECA0B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06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BFEB3-E4BA-4A70-95DE-E58EF6173596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C65B8-93DF-4EF8-873C-0E84AC0AD52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11976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C65B8-93DF-4EF8-873C-0E84AC0AD523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080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C65B8-93DF-4EF8-873C-0E84AC0AD523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5412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EF78F-1BE8-47F2-B0F1-5321C8E761BE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3833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831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084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63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322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395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9609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302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1010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772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392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846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2D41-AB09-4493-BDEB-B4CAE170BFFC}" type="datetimeFigureOut">
              <a:rPr lang="es-CL" smtClean="0"/>
              <a:t>02-11-2020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CFA26-4D31-4440-9E1E-4311B1D45A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11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39CB411-5A03-4025-8CB8-E7EA2E4FE4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/>
              <a:t>Proceso de evaluación de la innovación curricular</a:t>
            </a:r>
            <a:endParaRPr lang="es-CL" dirty="0"/>
          </a:p>
        </p:txBody>
      </p:sp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B5ADB8B-8BEF-4D21-8E12-966CF4D62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62" y="4116160"/>
            <a:ext cx="5365564" cy="12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70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3084A-19FA-4A12-A8BB-8ECB16B0C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CL" dirty="0"/>
              <a:t>¿Qué se analiza y evalúa?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01EE67C-14C4-4537-A830-B444970AE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93" y="2295727"/>
            <a:ext cx="3302966" cy="3852045"/>
          </a:xfrm>
        </p:spPr>
        <p:txBody>
          <a:bodyPr>
            <a:normAutofit/>
          </a:bodyPr>
          <a:lstStyle/>
          <a:p>
            <a:r>
              <a:rPr lang="es-CL" dirty="0"/>
              <a:t>El cumplimiento de la promesa formativa de cada carrera o programa. </a:t>
            </a:r>
          </a:p>
          <a:p>
            <a:r>
              <a:rPr lang="es-CL" dirty="0"/>
              <a:t>La pertinencia y cobertura de dicha promesa formativa. 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E82009-7B57-4450-B00E-42B1CA5F621A}"/>
              </a:ext>
            </a:extLst>
          </p:cNvPr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B02150A-C6A7-455D-8FB7-6E7FE9806776}"/>
              </a:ext>
            </a:extLst>
          </p:cNvPr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E7ADB3A-D6BE-4636-8531-B85BF5CE69DF}"/>
              </a:ext>
            </a:extLst>
          </p:cNvPr>
          <p:cNvCxnSpPr/>
          <p:nvPr/>
        </p:nvCxnSpPr>
        <p:spPr>
          <a:xfrm>
            <a:off x="439793" y="1475468"/>
            <a:ext cx="115606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93E21781-C2C0-42B6-BCFB-5E892F4FE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99" y="1618797"/>
            <a:ext cx="736282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40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8709" y="2003898"/>
            <a:ext cx="4036682" cy="4256191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Que el Plan de Estudios sea consistente y pertinente para el logro del perfil de egreso declarado. </a:t>
            </a:r>
            <a:endParaRPr lang="es-MX" strike="sngStrike" dirty="0"/>
          </a:p>
          <a:p>
            <a:pPr algn="just"/>
            <a:r>
              <a:rPr lang="es-MX" dirty="0"/>
              <a:t>Que la asignación de créditos permita desarrollar los resultados de aprendizaje de cada asignatura. </a:t>
            </a:r>
          </a:p>
          <a:p>
            <a:pPr algn="just"/>
            <a:r>
              <a:rPr lang="es-MX" dirty="0"/>
              <a:t>Que el plan de estudios sea pertinente con el medio laboral y social. </a:t>
            </a:r>
          </a:p>
          <a:p>
            <a:pPr marL="0" indent="0" algn="just">
              <a:buNone/>
            </a:pPr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E33084A-19FA-4A12-A8BB-8ECB16B0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744" y="365125"/>
            <a:ext cx="10758055" cy="1325563"/>
          </a:xfrm>
        </p:spPr>
        <p:txBody>
          <a:bodyPr anchor="ctr">
            <a:normAutofit/>
          </a:bodyPr>
          <a:lstStyle/>
          <a:p>
            <a:r>
              <a:rPr lang="es-CL" sz="3600" dirty="0"/>
              <a:t>¿Qué se analiza y  evalúa de la innovación curricular?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91A5704-D563-4D99-A787-2D3E14CB9AA0}"/>
              </a:ext>
            </a:extLst>
          </p:cNvPr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0FE65AD-76D7-4B58-943C-8BC3FF0FE386}"/>
              </a:ext>
            </a:extLst>
          </p:cNvPr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C368AB63-CE4B-40D8-9F59-D7BEF8A148D7}"/>
              </a:ext>
            </a:extLst>
          </p:cNvPr>
          <p:cNvCxnSpPr/>
          <p:nvPr/>
        </p:nvCxnSpPr>
        <p:spPr>
          <a:xfrm>
            <a:off x="408709" y="1558595"/>
            <a:ext cx="115606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6E82855B-5B70-4E7C-BF99-97700B343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2" y="1786748"/>
            <a:ext cx="6430107" cy="45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77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7572" y="365126"/>
            <a:ext cx="10515600" cy="979714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dirty="0"/>
              <a:t>¿Qué impacto tiene el análisis y la evaluación de la innovación curricular?</a:t>
            </a:r>
            <a:endParaRPr lang="es-CL" sz="4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521440" y="-27709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7" name="Conector recto 6"/>
          <p:cNvCxnSpPr/>
          <p:nvPr/>
        </p:nvCxnSpPr>
        <p:spPr>
          <a:xfrm>
            <a:off x="296091" y="1344839"/>
            <a:ext cx="115606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8C1BBFA-745F-424E-A66E-EEA63169B1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675277"/>
              </p:ext>
            </p:extLst>
          </p:nvPr>
        </p:nvGraphicFramePr>
        <p:xfrm>
          <a:off x="1622836" y="1769188"/>
          <a:ext cx="8946327" cy="4723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82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4209B9-9456-48D7-BF64-D4494842E9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24209B9-9456-48D7-BF64-D4494842E9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B0D958-64AF-4801-8492-389FC540F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0DB0D958-64AF-4801-8492-389FC540F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4FCF49B-2D52-47CC-9FF9-027B9B12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E4FCF49B-2D52-47CC-9FF9-027B9B12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637AF-73A5-4795-B18B-CFA53C87F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751637AF-73A5-4795-B18B-CFA53C87F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CEBABF-D085-4DA3-9081-BD11A722A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FBCEBABF-D085-4DA3-9081-BD11A722A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212AB5-94D6-4F64-854F-3D8C10DCC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1E212AB5-94D6-4F64-854F-3D8C10DCC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4700C9-9F83-43FD-B5C0-71B80D3C8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A94700C9-9F83-43FD-B5C0-71B80D3C8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6BBBB2-ED53-4E95-82AD-2FE2D30A1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036BBBB2-ED53-4E95-82AD-2FE2D30A1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AAF137-678D-4240-8948-AA9D6FBED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B4AAF137-678D-4240-8948-AA9D6FBED6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CBDC0-861E-49A3-B981-396F1A2C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CL"/>
              <a:t>Tu participación es importante</a:t>
            </a:r>
            <a:endParaRPr lang="es-CL" dirty="0"/>
          </a:p>
        </p:txBody>
      </p:sp>
      <p:cxnSp>
        <p:nvCxnSpPr>
          <p:cNvPr id="15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DE4D4-A9E5-4853-9A48-CA25A0755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lnSpcReduction="10000"/>
          </a:bodyPr>
          <a:lstStyle/>
          <a:p>
            <a:r>
              <a:rPr lang="es-CL" sz="2000" dirty="0"/>
              <a:t>Las carreras y programas de la UAHC evaluarán el perfil de egreso, esto quiere decir, que realizaremos consultas y actividades que nos permitan recoger evidencias para mejorar permanentemente la formación de nuestros y nuestras estudiantes. </a:t>
            </a:r>
          </a:p>
          <a:p>
            <a:r>
              <a:rPr lang="es-CL" sz="2000" dirty="0"/>
              <a:t>Te invitamos a participar de este proceso, tu opinión será muy importante y será incluida junto a la de otros actores como para avanzar cada día en una formación pertinente al contexto actual y ajustada a las necesidades del mundo social y laboral. </a:t>
            </a:r>
          </a:p>
          <a:p>
            <a:endParaRPr lang="es-CL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1120999-87F9-478B-A4E9-EE7EAA0DE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08" r="24216" b="-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262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46794" y="1575847"/>
            <a:ext cx="6352309" cy="1325563"/>
          </a:xfrm>
        </p:spPr>
        <p:txBody>
          <a:bodyPr/>
          <a:lstStyle/>
          <a:p>
            <a:r>
              <a:rPr lang="es-CL" dirty="0"/>
              <a:t>¿Preguntas?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636" y="5282153"/>
            <a:ext cx="9621982" cy="1325563"/>
          </a:xfrm>
        </p:spPr>
        <p:txBody>
          <a:bodyPr/>
          <a:lstStyle/>
          <a:p>
            <a:pPr marL="0" indent="0" algn="r">
              <a:buNone/>
            </a:pPr>
            <a:r>
              <a:rPr lang="es-CL" dirty="0"/>
              <a:t>¡Muchas Gracias!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521440" y="-27709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 descr="Opinión del cliente ">
            <a:extLst>
              <a:ext uri="{FF2B5EF4-FFF2-40B4-BE49-F238E27FC236}">
                <a16:creationId xmlns:a16="http://schemas.microsoft.com/office/drawing/2014/main" id="{DA09935A-354E-47AE-AF80-5C8908AA2093}"/>
              </a:ext>
            </a:extLst>
          </p:cNvPr>
          <p:cNvSpPr/>
          <p:nvPr/>
        </p:nvSpPr>
        <p:spPr>
          <a:xfrm>
            <a:off x="5922949" y="1575847"/>
            <a:ext cx="1509048" cy="1509048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D2B05AC-C675-457B-8CF1-79B4BEBD38B1}"/>
              </a:ext>
            </a:extLst>
          </p:cNvPr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8858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28D63CA-0EAB-42EF-9869-619868453D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27" name="Marcador de contenido 2"/>
          <p:cNvSpPr>
            <a:spLocks noGrp="1"/>
          </p:cNvSpPr>
          <p:nvPr>
            <p:ph idx="1"/>
          </p:nvPr>
        </p:nvSpPr>
        <p:spPr>
          <a:xfrm>
            <a:off x="4387515" y="759655"/>
            <a:ext cx="7161017" cy="5417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dirty="0">
                <a:latin typeface="+mj-lt"/>
              </a:rPr>
              <a:t>Desde el año 2013 la UAHC inició un proceso de </a:t>
            </a:r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Innovación Curricular</a:t>
            </a:r>
            <a:r>
              <a:rPr lang="es-CL" dirty="0">
                <a:latin typeface="+mj-lt"/>
              </a:rPr>
              <a:t>, ingresando paulatinamente al SCT-Chile.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>
                <a:latin typeface="+mj-lt"/>
              </a:rPr>
              <a:t>Desde el año 2017  los planes de estudio de las distintas carreras de la Universidad se expresan en </a:t>
            </a:r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créditos transferibles.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>
                <a:latin typeface="+mj-lt"/>
              </a:rPr>
              <a:t>La Innovación Curricular pone el </a:t>
            </a:r>
            <a:r>
              <a:rPr lang="es-CL" dirty="0">
                <a:latin typeface="Aharoni" panose="02010803020104030203" pitchFamily="2" charset="-79"/>
                <a:cs typeface="Aharoni" panose="02010803020104030203" pitchFamily="2" charset="-79"/>
              </a:rPr>
              <a:t>foco en los y las estudiantes,</a:t>
            </a:r>
            <a:r>
              <a:rPr lang="es-CL" dirty="0">
                <a:latin typeface="+mj-lt"/>
              </a:rPr>
              <a:t> estableciendo desempeños y aprendizajes esperados. </a:t>
            </a:r>
          </a:p>
          <a:p>
            <a:pPr marL="0" indent="0">
              <a:buNone/>
            </a:pPr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2891280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+mn-lt"/>
                <a:ea typeface="+mn-ea"/>
                <a:cs typeface="+mn-cs"/>
              </a:rPr>
              <a:t>Contexto Nacional de la innovación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Fuerte crecimiento de la matrícula en Educación Superior (ESUP) y diversificación de la oferta.</a:t>
            </a:r>
          </a:p>
          <a:p>
            <a:pPr algn="just"/>
            <a:r>
              <a:rPr lang="es-CL" dirty="0"/>
              <a:t>Las diferencias en términos de los tiempos de formación y dedicación de las distintas carreras hace que muchas de ellas pierdan legitimidad tanto en el estudiantado como en empleadores y empleadoras. </a:t>
            </a:r>
          </a:p>
          <a:p>
            <a:pPr algn="just"/>
            <a:r>
              <a:rPr lang="es-CL" dirty="0"/>
              <a:t>La falta de confianza en la formación adquirida en otras universidades genera dificultades al momento de la movilidad interinstitucional debido al no reconocimiento de los estudios cursados en otras instituciones.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439793" y="1475468"/>
            <a:ext cx="115606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07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>
                <a:latin typeface="+mn-lt"/>
                <a:ea typeface="+mn-ea"/>
                <a:cs typeface="+mn-cs"/>
              </a:rPr>
              <a:t>Marco Nacional de Cualificaciones (MNC)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7195457" cy="4351338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Es un documento que tiene como principal objetivo mejorar la calidad de la ESUP en Chile a través de un sistema articulado que permita el aprendizaje a lo largo de la vida y el reconocimiento de aprendizajes previos (movilidad interinstitucional).</a:t>
            </a:r>
          </a:p>
          <a:p>
            <a:pPr algn="just"/>
            <a:r>
              <a:rPr lang="es-CL" dirty="0"/>
              <a:t>Promueve la coherencia entre los perfiles de egreso y los programas formativos de las carreras teniendo en consideración los requerimientos del medio social y laboral.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/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6" name="Conector recto 5"/>
          <p:cNvCxnSpPr/>
          <p:nvPr/>
        </p:nvCxnSpPr>
        <p:spPr>
          <a:xfrm>
            <a:off x="439793" y="1475468"/>
            <a:ext cx="115606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297" y="1825624"/>
            <a:ext cx="2897724" cy="4274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155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rma, Flecha&#10;&#10;Descripción generada automáticamente">
            <a:extLst>
              <a:ext uri="{FF2B5EF4-FFF2-40B4-BE49-F238E27FC236}">
                <a16:creationId xmlns:a16="http://schemas.microsoft.com/office/drawing/2014/main" id="{A31BB404-1DEB-4081-BD01-6DE017B17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70" y="1626707"/>
            <a:ext cx="4441693" cy="447364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59722254"/>
              </p:ext>
            </p:extLst>
          </p:nvPr>
        </p:nvGraphicFramePr>
        <p:xfrm>
          <a:off x="5100903" y="2021843"/>
          <a:ext cx="6219382" cy="3683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Rectángulo 6"/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876E92-37F8-4DCE-B400-FC32B4E9D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Según el MNC existen: 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6D39EEA-A085-4616-9437-1D45389F59F7}"/>
              </a:ext>
            </a:extLst>
          </p:cNvPr>
          <p:cNvCxnSpPr/>
          <p:nvPr/>
        </p:nvCxnSpPr>
        <p:spPr>
          <a:xfrm>
            <a:off x="439793" y="1475468"/>
            <a:ext cx="115606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>
                <a:latin typeface="+mn-lt"/>
                <a:ea typeface="+mn-ea"/>
                <a:cs typeface="+mn-cs"/>
              </a:rPr>
              <a:t>¿Qué significa la innovación  curricular?</a:t>
            </a: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396931"/>
              </p:ext>
            </p:extLst>
          </p:nvPr>
        </p:nvGraphicFramePr>
        <p:xfrm>
          <a:off x="315685" y="2859088"/>
          <a:ext cx="105156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315685" y="1805875"/>
            <a:ext cx="115606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/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EC8555-FFE6-4275-8C44-2CE402FD6485}"/>
              </a:ext>
            </a:extLst>
          </p:cNvPr>
          <p:cNvSpPr txBox="1"/>
          <p:nvPr/>
        </p:nvSpPr>
        <p:spPr>
          <a:xfrm>
            <a:off x="838200" y="2012488"/>
            <a:ext cx="10177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/>
              <a:t>Las distintas carreras y programas de la Universidad se organizan a partir de: </a:t>
            </a:r>
          </a:p>
        </p:txBody>
      </p:sp>
    </p:spTree>
    <p:extLst>
      <p:ext uri="{BB962C8B-B14F-4D97-AF65-F5344CB8AC3E}">
        <p14:creationId xmlns:p14="http://schemas.microsoft.com/office/powerpoint/2010/main" val="57451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AA4FB0-B3AC-4A0E-8BEB-F72C26C7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CAA4FB0-B3AC-4A0E-8BEB-F72C26C73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1498B0-3D09-4A0F-B6EF-095A1B0DF0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31498B0-3D09-4A0F-B6EF-095A1B0DF0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DDE29F-D589-46F7-8363-0E248EB0F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9DDE29F-D589-46F7-8363-0E248EB0F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988B7E-C2D4-4CDE-82D6-CD5C9EDFA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0988B7E-C2D4-4CDE-82D6-CD5C9EDFA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7CE7B-7BB3-4271-B421-11DB67CBB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A67CE7B-7BB3-4271-B421-11DB67CBB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1EBFDA-B50C-42B5-9921-9AF92E7C3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C21EBFDA-B50C-42B5-9921-9AF92E7C3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9221E7-4C4E-4A68-A0FF-6C331ECFB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8D9221E7-4C4E-4A68-A0FF-6C331ECFB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C08890-2DD9-4E31-875D-966237CE4F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A5C08890-2DD9-4E31-875D-966237CE4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F518C-3AA2-4E07-9683-0470BADE8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s-CL"/>
              <a:t>Sistema de Créditos Transferibles</a:t>
            </a:r>
            <a:endParaRPr lang="es-C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FE4417-3EC4-4A47-8DB8-4109F7F52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CL" sz="1800" dirty="0"/>
              <a:t>La innovación curricular incorporó a todos los planes de estudio (lo que se observa en las mallas curriculares) una organización a través de créditos transferibles (STC-Chile).  </a:t>
            </a:r>
          </a:p>
          <a:p>
            <a:pPr algn="just"/>
            <a:r>
              <a:rPr lang="es-CL" sz="1800" dirty="0"/>
              <a:t>Los créditos indican el </a:t>
            </a:r>
            <a:r>
              <a:rPr lang="es-CL" sz="1800" b="1" dirty="0"/>
              <a:t>tiempos de dedicación </a:t>
            </a:r>
            <a:r>
              <a:rPr lang="es-CL" sz="1800" dirty="0"/>
              <a:t>de las actividades curriculares, es decir definen la carga de trabajo que demandará al estudiante una actividad curricular específica. </a:t>
            </a:r>
          </a:p>
          <a:p>
            <a:pPr algn="just"/>
            <a:r>
              <a:rPr lang="es-CL" sz="1800" dirty="0"/>
              <a:t>Los créditos incorporan </a:t>
            </a:r>
            <a:r>
              <a:rPr lang="es-CL" sz="1800" b="1" dirty="0"/>
              <a:t>todas</a:t>
            </a:r>
            <a:r>
              <a:rPr lang="es-CL" sz="1800" dirty="0"/>
              <a:t> las actividades que realiza el/la estudiante para lograr los resultados de aprendizaje sean estas </a:t>
            </a:r>
            <a:r>
              <a:rPr lang="es-CL" sz="1800" b="1" dirty="0"/>
              <a:t>presenciales </a:t>
            </a:r>
            <a:r>
              <a:rPr lang="es-CL" sz="1800" dirty="0"/>
              <a:t>y/o </a:t>
            </a:r>
            <a:r>
              <a:rPr lang="es-CL" sz="1800" b="1" dirty="0"/>
              <a:t>actividades de aprendizaje autónomo. </a:t>
            </a:r>
          </a:p>
          <a:p>
            <a:pPr algn="just"/>
            <a:r>
              <a:rPr lang="es-CL" sz="1800" b="1" dirty="0"/>
              <a:t>Están explicitados tanto en las mallas curriculares como en los programas de cada asignatura. </a:t>
            </a:r>
          </a:p>
          <a:p>
            <a:endParaRPr lang="es-CL" sz="1800" dirty="0"/>
          </a:p>
          <a:p>
            <a:endParaRPr lang="es-CL" sz="1800" dirty="0"/>
          </a:p>
        </p:txBody>
      </p:sp>
      <p:pic>
        <p:nvPicPr>
          <p:cNvPr id="4" name="Imagen 3" descr="Un grupo de personas sentadas&#10;&#10;Descripción generada automáticamente">
            <a:extLst>
              <a:ext uri="{FF2B5EF4-FFF2-40B4-BE49-F238E27FC236}">
                <a16:creationId xmlns:a16="http://schemas.microsoft.com/office/drawing/2014/main" id="{816B9C62-7065-4D4A-A5EC-92DFD338F0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10" r="3625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22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B415805-7516-4D35-9F9B-EF722036B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277" y="802955"/>
            <a:ext cx="6346836" cy="1454051"/>
          </a:xfrm>
        </p:spPr>
        <p:txBody>
          <a:bodyPr>
            <a:normAutofit/>
          </a:bodyPr>
          <a:lstStyle/>
          <a:p>
            <a:pPr algn="just"/>
            <a:r>
              <a:rPr lang="es-CL" sz="4000" dirty="0">
                <a:solidFill>
                  <a:srgbClr val="000000"/>
                </a:solidFill>
              </a:rPr>
              <a:t>Compromisos Institucionales </a:t>
            </a:r>
          </a:p>
        </p:txBody>
      </p:sp>
      <p:sp>
        <p:nvSpPr>
          <p:cNvPr id="18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10492A7-3DB6-4A05-BD88-B9AB68A3D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5849" r="10139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39B5FF-ADA6-4AFA-BB7E-2B603F05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277" y="2421682"/>
            <a:ext cx="6346837" cy="3639289"/>
          </a:xfrm>
        </p:spPr>
        <p:txBody>
          <a:bodyPr anchor="ctr">
            <a:normAutofit/>
          </a:bodyPr>
          <a:lstStyle/>
          <a:p>
            <a:pPr algn="just"/>
            <a:r>
              <a:rPr lang="es-CL" sz="2400" dirty="0">
                <a:solidFill>
                  <a:srgbClr val="000000"/>
                </a:solidFill>
              </a:rPr>
              <a:t>La UAHC comprometió en su último informe de acreditación institucional </a:t>
            </a:r>
            <a:r>
              <a:rPr lang="es-CL" sz="2400" b="1" dirty="0">
                <a:solidFill>
                  <a:srgbClr val="000000"/>
                </a:solidFill>
              </a:rPr>
              <a:t>evaluar la innovación curricular.</a:t>
            </a:r>
            <a:r>
              <a:rPr lang="es-CL" sz="2400" dirty="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s-CL" sz="2400" dirty="0">
                <a:solidFill>
                  <a:srgbClr val="000000"/>
                </a:solidFill>
              </a:rPr>
              <a:t>Esto permite recoger información relevante para mejorar las prácticas pedagógicas y fortalecer el desarrollo curricular para el cumplimiento del perfil de egreso. </a:t>
            </a:r>
          </a:p>
          <a:p>
            <a:endParaRPr lang="es-CL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A4DFB-C08A-4D03-87C6-0F12C6A6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615" y="606564"/>
            <a:ext cx="10451592" cy="1325563"/>
          </a:xfrm>
        </p:spPr>
        <p:txBody>
          <a:bodyPr anchor="ctr">
            <a:normAutofit/>
          </a:bodyPr>
          <a:lstStyle/>
          <a:p>
            <a:pPr algn="ctr"/>
            <a:r>
              <a:rPr lang="es-CL" dirty="0"/>
              <a:t>¿Quiénes participan de este proceso?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BF9A8C6-28A0-4D7D-8C24-6852DFD22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513455"/>
              </p:ext>
            </p:extLst>
          </p:nvPr>
        </p:nvGraphicFramePr>
        <p:xfrm>
          <a:off x="943615" y="2093638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/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420973-7592-4AAD-93AE-B31DAE16D477}"/>
              </a:ext>
            </a:extLst>
          </p:cNvPr>
          <p:cNvSpPr/>
          <p:nvPr/>
        </p:nvSpPr>
        <p:spPr>
          <a:xfrm>
            <a:off x="11521440" y="0"/>
            <a:ext cx="670560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00D49BD-8922-4306-8933-1D630B13076E}"/>
              </a:ext>
            </a:extLst>
          </p:cNvPr>
          <p:cNvSpPr/>
          <p:nvPr/>
        </p:nvSpPr>
        <p:spPr>
          <a:xfrm>
            <a:off x="11521440" y="5499463"/>
            <a:ext cx="670560" cy="60089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6891ACE-7BBE-4890-BB3F-C65E162AE3CE}"/>
              </a:ext>
            </a:extLst>
          </p:cNvPr>
          <p:cNvCxnSpPr/>
          <p:nvPr/>
        </p:nvCxnSpPr>
        <p:spPr>
          <a:xfrm>
            <a:off x="408709" y="1558595"/>
            <a:ext cx="115606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87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9262A9-FFCA-49F1-A6AA-C35AD1432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39262A9-FFCA-49F1-A6AA-C35AD1432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47A3ED-E20B-4893-8704-4B2B9B607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347A3ED-E20B-4893-8704-4B2B9B607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512C5D-E6CB-461D-81A0-49055A0D0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9512C5D-E6CB-461D-81A0-49055A0D0B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F1361-D182-4B6D-AD5E-0C5C1D113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C0BF1361-D182-4B6D-AD5E-0C5C1D113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5F5AA-CAF3-4D15-88EF-91BE65C9B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E55F5AA-CAF3-4D15-88EF-91BE65C9B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CF3628-D174-4FE5-B2B5-FAEC22DF0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4BCF3628-D174-4FE5-B2B5-FAEC22DF0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Personalizado 2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FF0000"/>
      </a:accent1>
      <a:accent2>
        <a:srgbClr val="000000"/>
      </a:accent2>
      <a:accent3>
        <a:srgbClr val="E84C22"/>
      </a:accent3>
      <a:accent4>
        <a:srgbClr val="B64926"/>
      </a:accent4>
      <a:accent5>
        <a:srgbClr val="F1937A"/>
      </a:accent5>
      <a:accent6>
        <a:srgbClr val="B22600"/>
      </a:accent6>
      <a:hlink>
        <a:srgbClr val="000000"/>
      </a:hlink>
      <a:folHlink>
        <a:srgbClr val="505046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757</Words>
  <Application>Microsoft Office PowerPoint</Application>
  <PresentationFormat>Panorámica</PresentationFormat>
  <Paragraphs>61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Office Theme</vt:lpstr>
      <vt:lpstr>Proceso de evaluación de la innovación curricular</vt:lpstr>
      <vt:lpstr>Presentación de PowerPoint</vt:lpstr>
      <vt:lpstr>Contexto Nacional de la innovación </vt:lpstr>
      <vt:lpstr>Marco Nacional de Cualificaciones (MNC) </vt:lpstr>
      <vt:lpstr>Según el MNC existen: </vt:lpstr>
      <vt:lpstr>¿Qué significa la innovación  curricular?</vt:lpstr>
      <vt:lpstr>Sistema de Créditos Transferibles</vt:lpstr>
      <vt:lpstr>Compromisos Institucionales </vt:lpstr>
      <vt:lpstr>¿Quiénes participan de este proceso?</vt:lpstr>
      <vt:lpstr>¿Qué se analiza y evalúa?</vt:lpstr>
      <vt:lpstr>¿Qué se analiza y  evalúa de la innovación curricular?</vt:lpstr>
      <vt:lpstr>¿Qué impacto tiene el análisis y la evaluación de la innovación curricular?</vt:lpstr>
      <vt:lpstr>Tu participación es importante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Proceso de evaluación de la innovación curricular</dc:title>
  <dc:creator>Veronica Salgado</dc:creator>
  <cp:lastModifiedBy>Veronica Salgado</cp:lastModifiedBy>
  <cp:revision>2</cp:revision>
  <dcterms:created xsi:type="dcterms:W3CDTF">2020-11-02T12:12:36Z</dcterms:created>
  <dcterms:modified xsi:type="dcterms:W3CDTF">2020-11-02T12:13:08Z</dcterms:modified>
</cp:coreProperties>
</file>