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3" r:id="rId5"/>
    <p:sldId id="264" r:id="rId6"/>
    <p:sldId id="267" r:id="rId7"/>
    <p:sldId id="268" r:id="rId8"/>
    <p:sldId id="265" r:id="rId9"/>
    <p:sldId id="266" r:id="rId10"/>
    <p:sldId id="269" r:id="rId11"/>
    <p:sldId id="271" r:id="rId12"/>
    <p:sldId id="276" r:id="rId13"/>
    <p:sldId id="270" r:id="rId14"/>
    <p:sldId id="274" r:id="rId15"/>
    <p:sldId id="280" r:id="rId16"/>
    <p:sldId id="284" r:id="rId17"/>
    <p:sldId id="272" r:id="rId18"/>
    <p:sldId id="273" r:id="rId19"/>
    <p:sldId id="277" r:id="rId20"/>
    <p:sldId id="281" r:id="rId21"/>
    <p:sldId id="278" r:id="rId22"/>
    <p:sldId id="282" r:id="rId23"/>
    <p:sldId id="283" r:id="rId2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2AE2B4-2587-44AC-9189-97D235417A2F}" v="1" dt="2023-07-26T19:38:16.3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jandro Harris Rodriguez" userId="54d70403-42f3-4107-a972-f45d016a8747" providerId="ADAL" clId="{6B5DDE7C-5669-47EF-81F0-835D6796AACD}"/>
    <pc:docChg chg="modSld">
      <pc:chgData name="Alejandro Harris Rodriguez" userId="54d70403-42f3-4107-a972-f45d016a8747" providerId="ADAL" clId="{6B5DDE7C-5669-47EF-81F0-835D6796AACD}" dt="2023-05-16T15:42:53.370" v="4" actId="1076"/>
      <pc:docMkLst>
        <pc:docMk/>
      </pc:docMkLst>
      <pc:sldChg chg="modSp mod">
        <pc:chgData name="Alejandro Harris Rodriguez" userId="54d70403-42f3-4107-a972-f45d016a8747" providerId="ADAL" clId="{6B5DDE7C-5669-47EF-81F0-835D6796AACD}" dt="2023-05-16T15:42:53.370" v="4" actId="1076"/>
        <pc:sldMkLst>
          <pc:docMk/>
          <pc:sldMk cId="3830928387" sldId="264"/>
        </pc:sldMkLst>
        <pc:picChg chg="mod">
          <ac:chgData name="Alejandro Harris Rodriguez" userId="54d70403-42f3-4107-a972-f45d016a8747" providerId="ADAL" clId="{6B5DDE7C-5669-47EF-81F0-835D6796AACD}" dt="2023-05-16T15:42:53.370" v="4" actId="1076"/>
          <ac:picMkLst>
            <pc:docMk/>
            <pc:sldMk cId="3830928387" sldId="264"/>
            <ac:picMk id="5" creationId="{9AD5CE9E-5E96-47ED-4A4A-4CD5F64BD56E}"/>
          </ac:picMkLst>
        </pc:picChg>
      </pc:sldChg>
      <pc:sldChg chg="modSp mod">
        <pc:chgData name="Alejandro Harris Rodriguez" userId="54d70403-42f3-4107-a972-f45d016a8747" providerId="ADAL" clId="{6B5DDE7C-5669-47EF-81F0-835D6796AACD}" dt="2023-04-26T19:19:28.507" v="1" actId="14734"/>
        <pc:sldMkLst>
          <pc:docMk/>
          <pc:sldMk cId="4194788182" sldId="276"/>
        </pc:sldMkLst>
        <pc:graphicFrameChg chg="modGraphic">
          <ac:chgData name="Alejandro Harris Rodriguez" userId="54d70403-42f3-4107-a972-f45d016a8747" providerId="ADAL" clId="{6B5DDE7C-5669-47EF-81F0-835D6796AACD}" dt="2023-04-26T19:19:28.507" v="1" actId="14734"/>
          <ac:graphicFrameMkLst>
            <pc:docMk/>
            <pc:sldMk cId="4194788182" sldId="276"/>
            <ac:graphicFrameMk id="12" creationId="{B5A7C322-94CE-F792-0F03-7D95D22424A9}"/>
          </ac:graphicFrameMkLst>
        </pc:graphicFrameChg>
      </pc:sldChg>
      <pc:sldChg chg="modSp mod">
        <pc:chgData name="Alejandro Harris Rodriguez" userId="54d70403-42f3-4107-a972-f45d016a8747" providerId="ADAL" clId="{6B5DDE7C-5669-47EF-81F0-835D6796AACD}" dt="2023-04-20T16:57:43.392" v="0" actId="14100"/>
        <pc:sldMkLst>
          <pc:docMk/>
          <pc:sldMk cId="4254273450" sldId="284"/>
        </pc:sldMkLst>
        <pc:graphicFrameChg chg="mod modGraphic">
          <ac:chgData name="Alejandro Harris Rodriguez" userId="54d70403-42f3-4107-a972-f45d016a8747" providerId="ADAL" clId="{6B5DDE7C-5669-47EF-81F0-835D6796AACD}" dt="2023-04-20T16:57:43.392" v="0" actId="14100"/>
          <ac:graphicFrameMkLst>
            <pc:docMk/>
            <pc:sldMk cId="4254273450" sldId="284"/>
            <ac:graphicFrameMk id="5" creationId="{76EF92A2-C80F-FDEC-AADF-D1B71FA88049}"/>
          </ac:graphicFrameMkLst>
        </pc:graphicFrameChg>
      </pc:sldChg>
    </pc:docChg>
  </pc:docChgLst>
  <pc:docChgLst>
    <pc:chgData name="Alejandro Harris Rodriguez" userId="54d70403-42f3-4107-a972-f45d016a8747" providerId="ADAL" clId="{49597F1B-1998-4484-9557-7A96D0343F38}"/>
    <pc:docChg chg="undo custSel modSld">
      <pc:chgData name="Alejandro Harris Rodriguez" userId="54d70403-42f3-4107-a972-f45d016a8747" providerId="ADAL" clId="{49597F1B-1998-4484-9557-7A96D0343F38}" dt="2023-03-27T14:52:35.573" v="365" actId="14734"/>
      <pc:docMkLst>
        <pc:docMk/>
      </pc:docMkLst>
      <pc:sldChg chg="addSp delSp modSp mod">
        <pc:chgData name="Alejandro Harris Rodriguez" userId="54d70403-42f3-4107-a972-f45d016a8747" providerId="ADAL" clId="{49597F1B-1998-4484-9557-7A96D0343F38}" dt="2023-03-27T14:52:35.573" v="365" actId="14734"/>
        <pc:sldMkLst>
          <pc:docMk/>
          <pc:sldMk cId="2410565812" sldId="257"/>
        </pc:sldMkLst>
        <pc:graphicFrameChg chg="add del mod modGraphic">
          <ac:chgData name="Alejandro Harris Rodriguez" userId="54d70403-42f3-4107-a972-f45d016a8747" providerId="ADAL" clId="{49597F1B-1998-4484-9557-7A96D0343F38}" dt="2023-03-10T15:40:50.958" v="123" actId="478"/>
          <ac:graphicFrameMkLst>
            <pc:docMk/>
            <pc:sldMk cId="2410565812" sldId="257"/>
            <ac:graphicFrameMk id="2" creationId="{2FD67744-785D-0012-743B-E19ED7B378C9}"/>
          </ac:graphicFrameMkLst>
        </pc:graphicFrameChg>
        <pc:graphicFrameChg chg="add mod modGraphic">
          <ac:chgData name="Alejandro Harris Rodriguez" userId="54d70403-42f3-4107-a972-f45d016a8747" providerId="ADAL" clId="{49597F1B-1998-4484-9557-7A96D0343F38}" dt="2023-03-27T14:52:35.573" v="365" actId="14734"/>
          <ac:graphicFrameMkLst>
            <pc:docMk/>
            <pc:sldMk cId="2410565812" sldId="257"/>
            <ac:graphicFrameMk id="3" creationId="{840B62F4-3F1C-A8A7-2184-24E4DCE263CD}"/>
          </ac:graphicFrameMkLst>
        </pc:graphicFrameChg>
        <pc:graphicFrameChg chg="del">
          <ac:chgData name="Alejandro Harris Rodriguez" userId="54d70403-42f3-4107-a972-f45d016a8747" providerId="ADAL" clId="{49597F1B-1998-4484-9557-7A96D0343F38}" dt="2023-03-10T15:39:13.874" v="88" actId="478"/>
          <ac:graphicFrameMkLst>
            <pc:docMk/>
            <pc:sldMk cId="2410565812" sldId="257"/>
            <ac:graphicFrameMk id="6" creationId="{49704C5B-D968-5922-D4A9-A4563985A25D}"/>
          </ac:graphicFrameMkLst>
        </pc:graphicFrameChg>
      </pc:sldChg>
      <pc:sldChg chg="modSp mod">
        <pc:chgData name="Alejandro Harris Rodriguez" userId="54d70403-42f3-4107-a972-f45d016a8747" providerId="ADAL" clId="{49597F1B-1998-4484-9557-7A96D0343F38}" dt="2023-03-10T14:48:42.299" v="18" actId="20577"/>
        <pc:sldMkLst>
          <pc:docMk/>
          <pc:sldMk cId="4150326798" sldId="262"/>
        </pc:sldMkLst>
        <pc:spChg chg="mod">
          <ac:chgData name="Alejandro Harris Rodriguez" userId="54d70403-42f3-4107-a972-f45d016a8747" providerId="ADAL" clId="{49597F1B-1998-4484-9557-7A96D0343F38}" dt="2023-03-10T14:48:42.299" v="18" actId="20577"/>
          <ac:spMkLst>
            <pc:docMk/>
            <pc:sldMk cId="4150326798" sldId="262"/>
            <ac:spMk id="4" creationId="{3BDF21DB-7D0D-E73A-D61F-C459A887B9C0}"/>
          </ac:spMkLst>
        </pc:spChg>
      </pc:sldChg>
      <pc:sldChg chg="addSp delSp modSp mod">
        <pc:chgData name="Alejandro Harris Rodriguez" userId="54d70403-42f3-4107-a972-f45d016a8747" providerId="ADAL" clId="{49597F1B-1998-4484-9557-7A96D0343F38}" dt="2023-03-10T15:55:59.651" v="156" actId="1076"/>
        <pc:sldMkLst>
          <pc:docMk/>
          <pc:sldMk cId="3280259547" sldId="263"/>
        </pc:sldMkLst>
        <pc:spChg chg="add del">
          <ac:chgData name="Alejandro Harris Rodriguez" userId="54d70403-42f3-4107-a972-f45d016a8747" providerId="ADAL" clId="{49597F1B-1998-4484-9557-7A96D0343F38}" dt="2023-03-10T15:43:06.972" v="128" actId="22"/>
          <ac:spMkLst>
            <pc:docMk/>
            <pc:sldMk cId="3280259547" sldId="263"/>
            <ac:spMk id="3" creationId="{2DF90F1C-A1F6-AA07-96BC-F0A152E40D2D}"/>
          </ac:spMkLst>
        </pc:spChg>
        <pc:spChg chg="mod">
          <ac:chgData name="Alejandro Harris Rodriguez" userId="54d70403-42f3-4107-a972-f45d016a8747" providerId="ADAL" clId="{49597F1B-1998-4484-9557-7A96D0343F38}" dt="2023-03-10T15:55:59.651" v="156" actId="1076"/>
          <ac:spMkLst>
            <pc:docMk/>
            <pc:sldMk cId="3280259547" sldId="263"/>
            <ac:spMk id="8" creationId="{ED9F1474-DD94-8009-843D-1DB24DA87EB5}"/>
          </ac:spMkLst>
        </pc:spChg>
        <pc:graphicFrameChg chg="add del mod">
          <ac:chgData name="Alejandro Harris Rodriguez" userId="54d70403-42f3-4107-a972-f45d016a8747" providerId="ADAL" clId="{49597F1B-1998-4484-9557-7A96D0343F38}" dt="2023-03-10T15:54:09.568" v="146" actId="478"/>
          <ac:graphicFrameMkLst>
            <pc:docMk/>
            <pc:sldMk cId="3280259547" sldId="263"/>
            <ac:graphicFrameMk id="4" creationId="{892654E2-99A9-0D90-E666-89EE9D598948}"/>
          </ac:graphicFrameMkLst>
        </pc:graphicFrameChg>
        <pc:graphicFrameChg chg="del">
          <ac:chgData name="Alejandro Harris Rodriguez" userId="54d70403-42f3-4107-a972-f45d016a8747" providerId="ADAL" clId="{49597F1B-1998-4484-9557-7A96D0343F38}" dt="2023-03-10T15:40:15.219" v="117" actId="478"/>
          <ac:graphicFrameMkLst>
            <pc:docMk/>
            <pc:sldMk cId="3280259547" sldId="263"/>
            <ac:graphicFrameMk id="6" creationId="{59B3B3A5-B7F6-1795-A360-E3EC20F53E0C}"/>
          </ac:graphicFrameMkLst>
        </pc:graphicFrameChg>
        <pc:graphicFrameChg chg="add del mod">
          <ac:chgData name="Alejandro Harris Rodriguez" userId="54d70403-42f3-4107-a972-f45d016a8747" providerId="ADAL" clId="{49597F1B-1998-4484-9557-7A96D0343F38}" dt="2023-03-10T15:55:12.134" v="151" actId="478"/>
          <ac:graphicFrameMkLst>
            <pc:docMk/>
            <pc:sldMk cId="3280259547" sldId="263"/>
            <ac:graphicFrameMk id="7" creationId="{8E1279FB-818A-BE5F-F76E-536C18ABBB57}"/>
          </ac:graphicFrameMkLst>
        </pc:graphicFrameChg>
        <pc:graphicFrameChg chg="add mod">
          <ac:chgData name="Alejandro Harris Rodriguez" userId="54d70403-42f3-4107-a972-f45d016a8747" providerId="ADAL" clId="{49597F1B-1998-4484-9557-7A96D0343F38}" dt="2023-03-10T15:55:54.818" v="155" actId="1076"/>
          <ac:graphicFrameMkLst>
            <pc:docMk/>
            <pc:sldMk cId="3280259547" sldId="263"/>
            <ac:graphicFrameMk id="9" creationId="{38A12932-B71C-4D96-CBD4-D88CC143CEDE}"/>
          </ac:graphicFrameMkLst>
        </pc:graphicFrameChg>
        <pc:picChg chg="mod">
          <ac:chgData name="Alejandro Harris Rodriguez" userId="54d70403-42f3-4107-a972-f45d016a8747" providerId="ADAL" clId="{49597F1B-1998-4484-9557-7A96D0343F38}" dt="2023-03-10T15:43:26.365" v="131" actId="1076"/>
          <ac:picMkLst>
            <pc:docMk/>
            <pc:sldMk cId="3280259547" sldId="263"/>
            <ac:picMk id="5" creationId="{DB039964-CAAC-F6C3-0009-ED82C5850DCD}"/>
          </ac:picMkLst>
        </pc:picChg>
      </pc:sldChg>
      <pc:sldChg chg="addSp delSp modSp mod">
        <pc:chgData name="Alejandro Harris Rodriguez" userId="54d70403-42f3-4107-a972-f45d016a8747" providerId="ADAL" clId="{49597F1B-1998-4484-9557-7A96D0343F38}" dt="2023-03-10T17:14:26.587" v="281"/>
        <pc:sldMkLst>
          <pc:docMk/>
          <pc:sldMk cId="3830928387" sldId="264"/>
        </pc:sldMkLst>
        <pc:spChg chg="mod">
          <ac:chgData name="Alejandro Harris Rodriguez" userId="54d70403-42f3-4107-a972-f45d016a8747" providerId="ADAL" clId="{49597F1B-1998-4484-9557-7A96D0343F38}" dt="2023-03-10T15:44:10.533" v="136" actId="1076"/>
          <ac:spMkLst>
            <pc:docMk/>
            <pc:sldMk cId="3830928387" sldId="264"/>
            <ac:spMk id="11" creationId="{099637F9-491B-AC61-1526-12E88E4E8CFA}"/>
          </ac:spMkLst>
        </pc:spChg>
        <pc:graphicFrameChg chg="add del mod">
          <ac:chgData name="Alejandro Harris Rodriguez" userId="54d70403-42f3-4107-a972-f45d016a8747" providerId="ADAL" clId="{49597F1B-1998-4484-9557-7A96D0343F38}" dt="2023-03-10T17:13:11.706" v="278" actId="478"/>
          <ac:graphicFrameMkLst>
            <pc:docMk/>
            <pc:sldMk cId="3830928387" sldId="264"/>
            <ac:graphicFrameMk id="2" creationId="{327D75F9-5FBE-3DB8-CF40-91871B37EEDC}"/>
          </ac:graphicFrameMkLst>
        </pc:graphicFrameChg>
        <pc:graphicFrameChg chg="add mod">
          <ac:chgData name="Alejandro Harris Rodriguez" userId="54d70403-42f3-4107-a972-f45d016a8747" providerId="ADAL" clId="{49597F1B-1998-4484-9557-7A96D0343F38}" dt="2023-03-10T17:14:26.587" v="281"/>
          <ac:graphicFrameMkLst>
            <pc:docMk/>
            <pc:sldMk cId="3830928387" sldId="264"/>
            <ac:graphicFrameMk id="3" creationId="{B303A265-3807-E158-0EB6-178C83943CCB}"/>
          </ac:graphicFrameMkLst>
        </pc:graphicFrameChg>
        <pc:graphicFrameChg chg="del modGraphic">
          <ac:chgData name="Alejandro Harris Rodriguez" userId="54d70403-42f3-4107-a972-f45d016a8747" providerId="ADAL" clId="{49597F1B-1998-4484-9557-7A96D0343F38}" dt="2023-03-10T15:40:20.088" v="119" actId="478"/>
          <ac:graphicFrameMkLst>
            <pc:docMk/>
            <pc:sldMk cId="3830928387" sldId="264"/>
            <ac:graphicFrameMk id="7" creationId="{540A59BA-88BB-E06C-7586-3E9297016AE3}"/>
          </ac:graphicFrameMkLst>
        </pc:graphicFrameChg>
        <pc:picChg chg="mod">
          <ac:chgData name="Alejandro Harris Rodriguez" userId="54d70403-42f3-4107-a972-f45d016a8747" providerId="ADAL" clId="{49597F1B-1998-4484-9557-7A96D0343F38}" dt="2023-03-10T15:43:59.516" v="134" actId="1076"/>
          <ac:picMkLst>
            <pc:docMk/>
            <pc:sldMk cId="3830928387" sldId="264"/>
            <ac:picMk id="5" creationId="{9AD5CE9E-5E96-47ED-4A4A-4CD5F64BD56E}"/>
          </ac:picMkLst>
        </pc:picChg>
      </pc:sldChg>
      <pc:sldChg chg="addSp delSp modSp mod">
        <pc:chgData name="Alejandro Harris Rodriguez" userId="54d70403-42f3-4107-a972-f45d016a8747" providerId="ADAL" clId="{49597F1B-1998-4484-9557-7A96D0343F38}" dt="2023-03-10T16:00:09.581" v="168"/>
        <pc:sldMkLst>
          <pc:docMk/>
          <pc:sldMk cId="2988814128" sldId="265"/>
        </pc:sldMkLst>
        <pc:graphicFrameChg chg="add mod">
          <ac:chgData name="Alejandro Harris Rodriguez" userId="54d70403-42f3-4107-a972-f45d016a8747" providerId="ADAL" clId="{49597F1B-1998-4484-9557-7A96D0343F38}" dt="2023-03-10T16:00:09.581" v="168"/>
          <ac:graphicFrameMkLst>
            <pc:docMk/>
            <pc:sldMk cId="2988814128" sldId="265"/>
            <ac:graphicFrameMk id="2" creationId="{893E98D7-72A0-4E88-F37D-30891D000E04}"/>
          </ac:graphicFrameMkLst>
        </pc:graphicFrameChg>
        <pc:graphicFrameChg chg="del">
          <ac:chgData name="Alejandro Harris Rodriguez" userId="54d70403-42f3-4107-a972-f45d016a8747" providerId="ADAL" clId="{49597F1B-1998-4484-9557-7A96D0343F38}" dt="2023-03-10T15:56:38.300" v="157" actId="478"/>
          <ac:graphicFrameMkLst>
            <pc:docMk/>
            <pc:sldMk cId="2988814128" sldId="265"/>
            <ac:graphicFrameMk id="7" creationId="{2EF1D431-5114-444B-7573-82FC83339DFA}"/>
          </ac:graphicFrameMkLst>
        </pc:graphicFrameChg>
      </pc:sldChg>
      <pc:sldChg chg="addSp delSp modSp mod">
        <pc:chgData name="Alejandro Harris Rodriguez" userId="54d70403-42f3-4107-a972-f45d016a8747" providerId="ADAL" clId="{49597F1B-1998-4484-9557-7A96D0343F38}" dt="2023-03-10T16:37:32.604" v="212" actId="1076"/>
        <pc:sldMkLst>
          <pc:docMk/>
          <pc:sldMk cId="964461033" sldId="266"/>
        </pc:sldMkLst>
        <pc:spChg chg="mod">
          <ac:chgData name="Alejandro Harris Rodriguez" userId="54d70403-42f3-4107-a972-f45d016a8747" providerId="ADAL" clId="{49597F1B-1998-4484-9557-7A96D0343F38}" dt="2023-03-10T16:01:01.755" v="180" actId="1076"/>
          <ac:spMkLst>
            <pc:docMk/>
            <pc:sldMk cId="964461033" sldId="266"/>
            <ac:spMk id="2" creationId="{0781B9FB-1FF4-16F7-D30F-86CA403EAB7A}"/>
          </ac:spMkLst>
        </pc:spChg>
        <pc:graphicFrameChg chg="del">
          <ac:chgData name="Alejandro Harris Rodriguez" userId="54d70403-42f3-4107-a972-f45d016a8747" providerId="ADAL" clId="{49597F1B-1998-4484-9557-7A96D0343F38}" dt="2023-03-10T15:57:28.426" v="160" actId="478"/>
          <ac:graphicFrameMkLst>
            <pc:docMk/>
            <pc:sldMk cId="964461033" sldId="266"/>
            <ac:graphicFrameMk id="3" creationId="{25EC93EF-D1AA-D56F-D656-8C9A5BF6C5DD}"/>
          </ac:graphicFrameMkLst>
        </pc:graphicFrameChg>
        <pc:graphicFrameChg chg="add mod">
          <ac:chgData name="Alejandro Harris Rodriguez" userId="54d70403-42f3-4107-a972-f45d016a8747" providerId="ADAL" clId="{49597F1B-1998-4484-9557-7A96D0343F38}" dt="2023-03-10T16:31:36.049" v="208" actId="1076"/>
          <ac:graphicFrameMkLst>
            <pc:docMk/>
            <pc:sldMk cId="964461033" sldId="266"/>
            <ac:graphicFrameMk id="4" creationId="{C2B3DE3B-3760-8A9D-FF7F-24925268C2DE}"/>
          </ac:graphicFrameMkLst>
        </pc:graphicFrameChg>
        <pc:picChg chg="mod">
          <ac:chgData name="Alejandro Harris Rodriguez" userId="54d70403-42f3-4107-a972-f45d016a8747" providerId="ADAL" clId="{49597F1B-1998-4484-9557-7A96D0343F38}" dt="2023-03-10T16:37:32.604" v="212" actId="1076"/>
          <ac:picMkLst>
            <pc:docMk/>
            <pc:sldMk cId="964461033" sldId="266"/>
            <ac:picMk id="5" creationId="{45FCECD3-465A-9036-7F34-28FF88969186}"/>
          </ac:picMkLst>
        </pc:picChg>
      </pc:sldChg>
      <pc:sldChg chg="modSp mod">
        <pc:chgData name="Alejandro Harris Rodriguez" userId="54d70403-42f3-4107-a972-f45d016a8747" providerId="ADAL" clId="{49597F1B-1998-4484-9557-7A96D0343F38}" dt="2023-03-10T15:45:27.847" v="141" actId="20577"/>
        <pc:sldMkLst>
          <pc:docMk/>
          <pc:sldMk cId="1098353752" sldId="267"/>
        </pc:sldMkLst>
        <pc:spChg chg="mod">
          <ac:chgData name="Alejandro Harris Rodriguez" userId="54d70403-42f3-4107-a972-f45d016a8747" providerId="ADAL" clId="{49597F1B-1998-4484-9557-7A96D0343F38}" dt="2023-03-10T15:45:27.847" v="141" actId="20577"/>
          <ac:spMkLst>
            <pc:docMk/>
            <pc:sldMk cId="1098353752" sldId="267"/>
            <ac:spMk id="4" creationId="{3BDF21DB-7D0D-E73A-D61F-C459A887B9C0}"/>
          </ac:spMkLst>
        </pc:spChg>
      </pc:sldChg>
      <pc:sldChg chg="addSp delSp modSp mod">
        <pc:chgData name="Alejandro Harris Rodriguez" userId="54d70403-42f3-4107-a972-f45d016a8747" providerId="ADAL" clId="{49597F1B-1998-4484-9557-7A96D0343F38}" dt="2023-03-10T15:53:32.646" v="145"/>
        <pc:sldMkLst>
          <pc:docMk/>
          <pc:sldMk cId="4183907924" sldId="268"/>
        </pc:sldMkLst>
        <pc:graphicFrameChg chg="add mod">
          <ac:chgData name="Alejandro Harris Rodriguez" userId="54d70403-42f3-4107-a972-f45d016a8747" providerId="ADAL" clId="{49597F1B-1998-4484-9557-7A96D0343F38}" dt="2023-03-10T15:53:32.646" v="145"/>
          <ac:graphicFrameMkLst>
            <pc:docMk/>
            <pc:sldMk cId="4183907924" sldId="268"/>
            <ac:graphicFrameMk id="2" creationId="{C0277342-D158-B2F6-D4DF-E84673658F7A}"/>
          </ac:graphicFrameMkLst>
        </pc:graphicFrameChg>
        <pc:graphicFrameChg chg="del mod">
          <ac:chgData name="Alejandro Harris Rodriguez" userId="54d70403-42f3-4107-a972-f45d016a8747" providerId="ADAL" clId="{49597F1B-1998-4484-9557-7A96D0343F38}" dt="2023-03-10T15:53:07.541" v="142" actId="478"/>
          <ac:graphicFrameMkLst>
            <pc:docMk/>
            <pc:sldMk cId="4183907924" sldId="268"/>
            <ac:graphicFrameMk id="6" creationId="{23AF8F25-9CFF-F474-38F4-5E86B337E991}"/>
          </ac:graphicFrameMkLst>
        </pc:graphicFrameChg>
      </pc:sldChg>
      <pc:sldChg chg="addSp delSp modSp mod">
        <pc:chgData name="Alejandro Harris Rodriguez" userId="54d70403-42f3-4107-a972-f45d016a8747" providerId="ADAL" clId="{49597F1B-1998-4484-9557-7A96D0343F38}" dt="2023-03-10T16:38:00.520" v="216" actId="14100"/>
        <pc:sldMkLst>
          <pc:docMk/>
          <pc:sldMk cId="1571103724" sldId="269"/>
        </pc:sldMkLst>
        <pc:spChg chg="mod">
          <ac:chgData name="Alejandro Harris Rodriguez" userId="54d70403-42f3-4107-a972-f45d016a8747" providerId="ADAL" clId="{49597F1B-1998-4484-9557-7A96D0343F38}" dt="2023-03-10T16:38:00.520" v="216" actId="14100"/>
          <ac:spMkLst>
            <pc:docMk/>
            <pc:sldMk cId="1571103724" sldId="269"/>
            <ac:spMk id="8" creationId="{5EDE5B6D-0B9C-484F-138D-0D796B8D7685}"/>
          </ac:spMkLst>
        </pc:spChg>
        <pc:graphicFrameChg chg="add mod">
          <ac:chgData name="Alejandro Harris Rodriguez" userId="54d70403-42f3-4107-a972-f45d016a8747" providerId="ADAL" clId="{49597F1B-1998-4484-9557-7A96D0343F38}" dt="2023-03-10T16:37:44.143" v="213" actId="1076"/>
          <ac:graphicFrameMkLst>
            <pc:docMk/>
            <pc:sldMk cId="1571103724" sldId="269"/>
            <ac:graphicFrameMk id="2" creationId="{7DDE18B7-FE11-343E-229A-607EDA13F3A6}"/>
          </ac:graphicFrameMkLst>
        </pc:graphicFrameChg>
        <pc:graphicFrameChg chg="del">
          <ac:chgData name="Alejandro Harris Rodriguez" userId="54d70403-42f3-4107-a972-f45d016a8747" providerId="ADAL" clId="{49597F1B-1998-4484-9557-7A96D0343F38}" dt="2023-03-10T16:01:08.543" v="181" actId="478"/>
          <ac:graphicFrameMkLst>
            <pc:docMk/>
            <pc:sldMk cId="1571103724" sldId="269"/>
            <ac:graphicFrameMk id="6" creationId="{1AE3A61A-1073-99DE-6168-A0010656ED42}"/>
          </ac:graphicFrameMkLst>
        </pc:graphicFrameChg>
      </pc:sldChg>
      <pc:sldChg chg="addSp delSp modSp mod">
        <pc:chgData name="Alejandro Harris Rodriguez" userId="54d70403-42f3-4107-a972-f45d016a8747" providerId="ADAL" clId="{49597F1B-1998-4484-9557-7A96D0343F38}" dt="2023-03-15T11:59:00.168" v="362" actId="1076"/>
        <pc:sldMkLst>
          <pc:docMk/>
          <pc:sldMk cId="3604251456" sldId="270"/>
        </pc:sldMkLst>
        <pc:spChg chg="add mod">
          <ac:chgData name="Alejandro Harris Rodriguez" userId="54d70403-42f3-4107-a972-f45d016a8747" providerId="ADAL" clId="{49597F1B-1998-4484-9557-7A96D0343F38}" dt="2023-03-15T11:59:00.168" v="362" actId="1076"/>
          <ac:spMkLst>
            <pc:docMk/>
            <pc:sldMk cId="3604251456" sldId="270"/>
            <ac:spMk id="2" creationId="{3062B185-F376-FE14-C684-C6762A454809}"/>
          </ac:spMkLst>
        </pc:spChg>
        <pc:spChg chg="add mod">
          <ac:chgData name="Alejandro Harris Rodriguez" userId="54d70403-42f3-4107-a972-f45d016a8747" providerId="ADAL" clId="{49597F1B-1998-4484-9557-7A96D0343F38}" dt="2023-03-10T16:42:24.263" v="253" actId="1076"/>
          <ac:spMkLst>
            <pc:docMk/>
            <pc:sldMk cId="3604251456" sldId="270"/>
            <ac:spMk id="3" creationId="{A21E8272-5427-5839-2244-A187AE9A4A42}"/>
          </ac:spMkLst>
        </pc:spChg>
        <pc:graphicFrameChg chg="mod">
          <ac:chgData name="Alejandro Harris Rodriguez" userId="54d70403-42f3-4107-a972-f45d016a8747" providerId="ADAL" clId="{49597F1B-1998-4484-9557-7A96D0343F38}" dt="2023-03-10T17:15:46.402" v="284"/>
          <ac:graphicFrameMkLst>
            <pc:docMk/>
            <pc:sldMk cId="3604251456" sldId="270"/>
            <ac:graphicFrameMk id="21" creationId="{D0BC0EED-5415-5BA2-708A-D6FEA53C0563}"/>
          </ac:graphicFrameMkLst>
        </pc:graphicFrameChg>
        <pc:picChg chg="del mod">
          <ac:chgData name="Alejandro Harris Rodriguez" userId="54d70403-42f3-4107-a972-f45d016a8747" providerId="ADAL" clId="{49597F1B-1998-4484-9557-7A96D0343F38}" dt="2023-03-10T16:38:16.717" v="218" actId="478"/>
          <ac:picMkLst>
            <pc:docMk/>
            <pc:sldMk cId="3604251456" sldId="270"/>
            <ac:picMk id="2" creationId="{A8AE4106-BB4F-F97B-4604-4B27FE283642}"/>
          </ac:picMkLst>
        </pc:picChg>
      </pc:sldChg>
      <pc:sldChg chg="modSp mod">
        <pc:chgData name="Alejandro Harris Rodriguez" userId="54d70403-42f3-4107-a972-f45d016a8747" providerId="ADAL" clId="{49597F1B-1998-4484-9557-7A96D0343F38}" dt="2023-03-10T14:49:20.856" v="46" actId="20577"/>
        <pc:sldMkLst>
          <pc:docMk/>
          <pc:sldMk cId="3613192146" sldId="271"/>
        </pc:sldMkLst>
        <pc:spChg chg="mod">
          <ac:chgData name="Alejandro Harris Rodriguez" userId="54d70403-42f3-4107-a972-f45d016a8747" providerId="ADAL" clId="{49597F1B-1998-4484-9557-7A96D0343F38}" dt="2023-03-10T14:49:20.856" v="46" actId="20577"/>
          <ac:spMkLst>
            <pc:docMk/>
            <pc:sldMk cId="3613192146" sldId="271"/>
            <ac:spMk id="4" creationId="{3BDF21DB-7D0D-E73A-D61F-C459A887B9C0}"/>
          </ac:spMkLst>
        </pc:spChg>
      </pc:sldChg>
      <pc:sldChg chg="addSp delSp modSp mod">
        <pc:chgData name="Alejandro Harris Rodriguez" userId="54d70403-42f3-4107-a972-f45d016a8747" providerId="ADAL" clId="{49597F1B-1998-4484-9557-7A96D0343F38}" dt="2023-03-10T19:27:49.648" v="346" actId="1076"/>
        <pc:sldMkLst>
          <pc:docMk/>
          <pc:sldMk cId="3678432189" sldId="272"/>
        </pc:sldMkLst>
        <pc:spChg chg="add mod">
          <ac:chgData name="Alejandro Harris Rodriguez" userId="54d70403-42f3-4107-a972-f45d016a8747" providerId="ADAL" clId="{49597F1B-1998-4484-9557-7A96D0343F38}" dt="2023-03-10T17:26:02.964" v="303" actId="14100"/>
          <ac:spMkLst>
            <pc:docMk/>
            <pc:sldMk cId="3678432189" sldId="272"/>
            <ac:spMk id="2" creationId="{62FCAD92-1E5A-B1BA-3446-BD27166CB602}"/>
          </ac:spMkLst>
        </pc:spChg>
        <pc:spChg chg="add mod">
          <ac:chgData name="Alejandro Harris Rodriguez" userId="54d70403-42f3-4107-a972-f45d016a8747" providerId="ADAL" clId="{49597F1B-1998-4484-9557-7A96D0343F38}" dt="2023-03-10T17:31:36.852" v="314" actId="14100"/>
          <ac:spMkLst>
            <pc:docMk/>
            <pc:sldMk cId="3678432189" sldId="272"/>
            <ac:spMk id="4" creationId="{212E658B-D04B-F7C3-BD3F-C37EE29FABB2}"/>
          </ac:spMkLst>
        </pc:spChg>
        <pc:spChg chg="mod">
          <ac:chgData name="Alejandro Harris Rodriguez" userId="54d70403-42f3-4107-a972-f45d016a8747" providerId="ADAL" clId="{49597F1B-1998-4484-9557-7A96D0343F38}" dt="2023-03-10T17:45:26.146" v="337" actId="1076"/>
          <ac:spMkLst>
            <pc:docMk/>
            <pc:sldMk cId="3678432189" sldId="272"/>
            <ac:spMk id="14" creationId="{A4394632-4CA8-D624-54A6-CA355945F454}"/>
          </ac:spMkLst>
        </pc:spChg>
        <pc:spChg chg="del mod">
          <ac:chgData name="Alejandro Harris Rodriguez" userId="54d70403-42f3-4107-a972-f45d016a8747" providerId="ADAL" clId="{49597F1B-1998-4484-9557-7A96D0343F38}" dt="2023-03-10T17:45:16.394" v="332" actId="478"/>
          <ac:spMkLst>
            <pc:docMk/>
            <pc:sldMk cId="3678432189" sldId="272"/>
            <ac:spMk id="17" creationId="{A6ED5298-6AEB-12DB-2309-0F1A7EC1FED0}"/>
          </ac:spMkLst>
        </pc:spChg>
        <pc:grpChg chg="add mod">
          <ac:chgData name="Alejandro Harris Rodriguez" userId="54d70403-42f3-4107-a972-f45d016a8747" providerId="ADAL" clId="{49597F1B-1998-4484-9557-7A96D0343F38}" dt="2023-03-10T17:31:08.467" v="312" actId="164"/>
          <ac:grpSpMkLst>
            <pc:docMk/>
            <pc:sldMk cId="3678432189" sldId="272"/>
            <ac:grpSpMk id="3" creationId="{54191AFD-AD36-B730-0AE2-51C064FAC2CC}"/>
          </ac:grpSpMkLst>
        </pc:grpChg>
        <pc:grpChg chg="add mod">
          <ac:chgData name="Alejandro Harris Rodriguez" userId="54d70403-42f3-4107-a972-f45d016a8747" providerId="ADAL" clId="{49597F1B-1998-4484-9557-7A96D0343F38}" dt="2023-03-10T17:45:37.323" v="340" actId="1076"/>
          <ac:grpSpMkLst>
            <pc:docMk/>
            <pc:sldMk cId="3678432189" sldId="272"/>
            <ac:grpSpMk id="6" creationId="{13C7B8DF-A381-E028-2DE1-742B5AD40D35}"/>
          </ac:grpSpMkLst>
        </pc:grpChg>
        <pc:graphicFrameChg chg="add mod modGraphic">
          <ac:chgData name="Alejandro Harris Rodriguez" userId="54d70403-42f3-4107-a972-f45d016a8747" providerId="ADAL" clId="{49597F1B-1998-4484-9557-7A96D0343F38}" dt="2023-03-10T19:27:49.648" v="346" actId="1076"/>
          <ac:graphicFrameMkLst>
            <pc:docMk/>
            <pc:sldMk cId="3678432189" sldId="272"/>
            <ac:graphicFrameMk id="7" creationId="{E5D06D62-2C68-3B96-3A5D-48694A74BC06}"/>
          </ac:graphicFrameMkLst>
        </pc:graphicFrameChg>
        <pc:picChg chg="mod">
          <ac:chgData name="Alejandro Harris Rodriguez" userId="54d70403-42f3-4107-a972-f45d016a8747" providerId="ADAL" clId="{49597F1B-1998-4484-9557-7A96D0343F38}" dt="2023-03-10T17:23:27.956" v="294" actId="164"/>
          <ac:picMkLst>
            <pc:docMk/>
            <pc:sldMk cId="3678432189" sldId="272"/>
            <ac:picMk id="5" creationId="{1317BB60-092A-62BC-83DD-4A03B5E6B92F}"/>
          </ac:picMkLst>
        </pc:picChg>
      </pc:sldChg>
      <pc:sldChg chg="addSp modSp mod">
        <pc:chgData name="Alejandro Harris Rodriguez" userId="54d70403-42f3-4107-a972-f45d016a8747" providerId="ADAL" clId="{49597F1B-1998-4484-9557-7A96D0343F38}" dt="2023-03-27T14:44:36.110" v="363" actId="11529"/>
        <pc:sldMkLst>
          <pc:docMk/>
          <pc:sldMk cId="256468655" sldId="273"/>
        </pc:sldMkLst>
        <pc:spChg chg="add">
          <ac:chgData name="Alejandro Harris Rodriguez" userId="54d70403-42f3-4107-a972-f45d016a8747" providerId="ADAL" clId="{49597F1B-1998-4484-9557-7A96D0343F38}" dt="2023-03-27T14:44:36.110" v="363" actId="11529"/>
          <ac:spMkLst>
            <pc:docMk/>
            <pc:sldMk cId="256468655" sldId="273"/>
            <ac:spMk id="2" creationId="{FC39DA77-BBD3-72AD-7093-CEA5D7FE2A88}"/>
          </ac:spMkLst>
        </pc:spChg>
        <pc:graphicFrameChg chg="mod modGraphic">
          <ac:chgData name="Alejandro Harris Rodriguez" userId="54d70403-42f3-4107-a972-f45d016a8747" providerId="ADAL" clId="{49597F1B-1998-4484-9557-7A96D0343F38}" dt="2023-03-13T11:53:42.305" v="356" actId="14734"/>
          <ac:graphicFrameMkLst>
            <pc:docMk/>
            <pc:sldMk cId="256468655" sldId="273"/>
            <ac:graphicFrameMk id="8" creationId="{794CEB4A-F893-051B-9E44-F9BC41D7A59D}"/>
          </ac:graphicFrameMkLst>
        </pc:graphicFrameChg>
        <pc:picChg chg="mod">
          <ac:chgData name="Alejandro Harris Rodriguez" userId="54d70403-42f3-4107-a972-f45d016a8747" providerId="ADAL" clId="{49597F1B-1998-4484-9557-7A96D0343F38}" dt="2023-03-10T16:29:02.026" v="204" actId="1076"/>
          <ac:picMkLst>
            <pc:docMk/>
            <pc:sldMk cId="256468655" sldId="273"/>
            <ac:picMk id="5" creationId="{C64BA0CB-20E1-FE86-4B68-CF62668DED3B}"/>
          </ac:picMkLst>
        </pc:picChg>
        <pc:picChg chg="mod">
          <ac:chgData name="Alejandro Harris Rodriguez" userId="54d70403-42f3-4107-a972-f45d016a8747" providerId="ADAL" clId="{49597F1B-1998-4484-9557-7A96D0343F38}" dt="2023-03-10T19:08:54.602" v="343" actId="1076"/>
          <ac:picMkLst>
            <pc:docMk/>
            <pc:sldMk cId="256468655" sldId="273"/>
            <ac:picMk id="9" creationId="{242AC3D8-A1C5-3F41-BEBB-32890742A8C2}"/>
          </ac:picMkLst>
        </pc:picChg>
      </pc:sldChg>
      <pc:sldChg chg="addSp delSp modSp mod">
        <pc:chgData name="Alejandro Harris Rodriguez" userId="54d70403-42f3-4107-a972-f45d016a8747" providerId="ADAL" clId="{49597F1B-1998-4484-9557-7A96D0343F38}" dt="2023-03-10T19:27:29.199" v="344" actId="1076"/>
        <pc:sldMkLst>
          <pc:docMk/>
          <pc:sldMk cId="4044480135" sldId="274"/>
        </pc:sldMkLst>
        <pc:spChg chg="add mod">
          <ac:chgData name="Alejandro Harris Rodriguez" userId="54d70403-42f3-4107-a972-f45d016a8747" providerId="ADAL" clId="{49597F1B-1998-4484-9557-7A96D0343F38}" dt="2023-03-10T16:42:33.143" v="254" actId="1076"/>
          <ac:spMkLst>
            <pc:docMk/>
            <pc:sldMk cId="4044480135" sldId="274"/>
            <ac:spMk id="2" creationId="{D922BCE9-443B-CB88-4EA5-B8F24796DA2D}"/>
          </ac:spMkLst>
        </pc:spChg>
        <pc:graphicFrameChg chg="mod modGraphic">
          <ac:chgData name="Alejandro Harris Rodriguez" userId="54d70403-42f3-4107-a972-f45d016a8747" providerId="ADAL" clId="{49597F1B-1998-4484-9557-7A96D0343F38}" dt="2023-03-10T19:27:29.199" v="344" actId="1076"/>
          <ac:graphicFrameMkLst>
            <pc:docMk/>
            <pc:sldMk cId="4044480135" sldId="274"/>
            <ac:graphicFrameMk id="5" creationId="{CC639BA1-3604-61F3-65D3-2B96070B8F5D}"/>
          </ac:graphicFrameMkLst>
        </pc:graphicFrameChg>
        <pc:picChg chg="del mod">
          <ac:chgData name="Alejandro Harris Rodriguez" userId="54d70403-42f3-4107-a972-f45d016a8747" providerId="ADAL" clId="{49597F1B-1998-4484-9557-7A96D0343F38}" dt="2023-03-10T16:40:11.641" v="221" actId="478"/>
          <ac:picMkLst>
            <pc:docMk/>
            <pc:sldMk cId="4044480135" sldId="274"/>
            <ac:picMk id="4" creationId="{4674FABB-5F11-2AC1-EBFC-7F4EA836EF07}"/>
          </ac:picMkLst>
        </pc:picChg>
      </pc:sldChg>
      <pc:sldChg chg="modSp mod">
        <pc:chgData name="Alejandro Harris Rodriguez" userId="54d70403-42f3-4107-a972-f45d016a8747" providerId="ADAL" clId="{49597F1B-1998-4484-9557-7A96D0343F38}" dt="2023-03-10T16:32:03.310" v="211"/>
        <pc:sldMkLst>
          <pc:docMk/>
          <pc:sldMk cId="4194788182" sldId="276"/>
        </pc:sldMkLst>
        <pc:spChg chg="mod">
          <ac:chgData name="Alejandro Harris Rodriguez" userId="54d70403-42f3-4107-a972-f45d016a8747" providerId="ADAL" clId="{49597F1B-1998-4484-9557-7A96D0343F38}" dt="2023-03-10T16:21:33.178" v="189" actId="1076"/>
          <ac:spMkLst>
            <pc:docMk/>
            <pc:sldMk cId="4194788182" sldId="276"/>
            <ac:spMk id="9" creationId="{3626C42E-9EBE-1210-DE7D-EFE0235558DA}"/>
          </ac:spMkLst>
        </pc:spChg>
        <pc:graphicFrameChg chg="mod modGraphic">
          <ac:chgData name="Alejandro Harris Rodriguez" userId="54d70403-42f3-4107-a972-f45d016a8747" providerId="ADAL" clId="{49597F1B-1998-4484-9557-7A96D0343F38}" dt="2023-03-10T16:32:03.310" v="211"/>
          <ac:graphicFrameMkLst>
            <pc:docMk/>
            <pc:sldMk cId="4194788182" sldId="276"/>
            <ac:graphicFrameMk id="12" creationId="{B5A7C322-94CE-F792-0F03-7D95D22424A9}"/>
          </ac:graphicFrameMkLst>
        </pc:graphicFrameChg>
      </pc:sldChg>
      <pc:sldChg chg="modSp mod">
        <pc:chgData name="Alejandro Harris Rodriguez" userId="54d70403-42f3-4107-a972-f45d016a8747" providerId="ADAL" clId="{49597F1B-1998-4484-9557-7A96D0343F38}" dt="2023-03-10T16:44:39.066" v="264"/>
        <pc:sldMkLst>
          <pc:docMk/>
          <pc:sldMk cId="357758913" sldId="277"/>
        </pc:sldMkLst>
        <pc:graphicFrameChg chg="mod">
          <ac:chgData name="Alejandro Harris Rodriguez" userId="54d70403-42f3-4107-a972-f45d016a8747" providerId="ADAL" clId="{49597F1B-1998-4484-9557-7A96D0343F38}" dt="2023-03-10T16:44:39.066" v="264"/>
          <ac:graphicFrameMkLst>
            <pc:docMk/>
            <pc:sldMk cId="357758913" sldId="277"/>
            <ac:graphicFrameMk id="9" creationId="{016BFFAF-4773-2DF6-A873-49891C9A6E8D}"/>
          </ac:graphicFrameMkLst>
        </pc:graphicFrameChg>
        <pc:picChg chg="mod">
          <ac:chgData name="Alejandro Harris Rodriguez" userId="54d70403-42f3-4107-a972-f45d016a8747" providerId="ADAL" clId="{49597F1B-1998-4484-9557-7A96D0343F38}" dt="2023-03-10T16:28:42.903" v="202" actId="1076"/>
          <ac:picMkLst>
            <pc:docMk/>
            <pc:sldMk cId="357758913" sldId="277"/>
            <ac:picMk id="5" creationId="{BB2B66F8-00F2-BB7B-E75E-A1FACF369979}"/>
          </ac:picMkLst>
        </pc:picChg>
      </pc:sldChg>
      <pc:sldChg chg="modSp mod">
        <pc:chgData name="Alejandro Harris Rodriguez" userId="54d70403-42f3-4107-a972-f45d016a8747" providerId="ADAL" clId="{49597F1B-1998-4484-9557-7A96D0343F38}" dt="2023-03-10T16:44:05.663" v="263" actId="1076"/>
        <pc:sldMkLst>
          <pc:docMk/>
          <pc:sldMk cId="1466238318" sldId="278"/>
        </pc:sldMkLst>
        <pc:spChg chg="mod">
          <ac:chgData name="Alejandro Harris Rodriguez" userId="54d70403-42f3-4107-a972-f45d016a8747" providerId="ADAL" clId="{49597F1B-1998-4484-9557-7A96D0343F38}" dt="2023-03-10T16:44:05.663" v="263" actId="1076"/>
          <ac:spMkLst>
            <pc:docMk/>
            <pc:sldMk cId="1466238318" sldId="278"/>
            <ac:spMk id="7" creationId="{EAC57A3B-9BF0-4814-12C7-548239ADBF5E}"/>
          </ac:spMkLst>
        </pc:spChg>
        <pc:graphicFrameChg chg="mod">
          <ac:chgData name="Alejandro Harris Rodriguez" userId="54d70403-42f3-4107-a972-f45d016a8747" providerId="ADAL" clId="{49597F1B-1998-4484-9557-7A96D0343F38}" dt="2023-03-10T16:44:03.678" v="262" actId="1076"/>
          <ac:graphicFrameMkLst>
            <pc:docMk/>
            <pc:sldMk cId="1466238318" sldId="278"/>
            <ac:graphicFrameMk id="6" creationId="{0AECBCDD-FC4F-6C01-7D3D-75DD51D47DB7}"/>
          </ac:graphicFrameMkLst>
        </pc:graphicFrameChg>
      </pc:sldChg>
      <pc:sldChg chg="modSp mod">
        <pc:chgData name="Alejandro Harris Rodriguez" userId="54d70403-42f3-4107-a972-f45d016a8747" providerId="ADAL" clId="{49597F1B-1998-4484-9557-7A96D0343F38}" dt="2023-03-10T14:49:49.712" v="60" actId="20577"/>
        <pc:sldMkLst>
          <pc:docMk/>
          <pc:sldMk cId="3729178214" sldId="280"/>
        </pc:sldMkLst>
        <pc:spChg chg="mod">
          <ac:chgData name="Alejandro Harris Rodriguez" userId="54d70403-42f3-4107-a972-f45d016a8747" providerId="ADAL" clId="{49597F1B-1998-4484-9557-7A96D0343F38}" dt="2023-03-10T14:49:49.712" v="60" actId="20577"/>
          <ac:spMkLst>
            <pc:docMk/>
            <pc:sldMk cId="3729178214" sldId="280"/>
            <ac:spMk id="4" creationId="{3BDF21DB-7D0D-E73A-D61F-C459A887B9C0}"/>
          </ac:spMkLst>
        </pc:spChg>
      </pc:sldChg>
      <pc:sldChg chg="modSp mod">
        <pc:chgData name="Alejandro Harris Rodriguez" userId="54d70403-42f3-4107-a972-f45d016a8747" providerId="ADAL" clId="{49597F1B-1998-4484-9557-7A96D0343F38}" dt="2023-03-10T14:53:29.717" v="73" actId="20577"/>
        <pc:sldMkLst>
          <pc:docMk/>
          <pc:sldMk cId="1056057225" sldId="281"/>
        </pc:sldMkLst>
        <pc:spChg chg="mod">
          <ac:chgData name="Alejandro Harris Rodriguez" userId="54d70403-42f3-4107-a972-f45d016a8747" providerId="ADAL" clId="{49597F1B-1998-4484-9557-7A96D0343F38}" dt="2023-03-10T14:53:29.717" v="73" actId="20577"/>
          <ac:spMkLst>
            <pc:docMk/>
            <pc:sldMk cId="1056057225" sldId="281"/>
            <ac:spMk id="4" creationId="{3BDF21DB-7D0D-E73A-D61F-C459A887B9C0}"/>
          </ac:spMkLst>
        </pc:spChg>
      </pc:sldChg>
      <pc:sldChg chg="modSp mod">
        <pc:chgData name="Alejandro Harris Rodriguez" userId="54d70403-42f3-4107-a972-f45d016a8747" providerId="ADAL" clId="{49597F1B-1998-4484-9557-7A96D0343F38}" dt="2023-03-10T19:28:05.581" v="348" actId="1076"/>
        <pc:sldMkLst>
          <pc:docMk/>
          <pc:sldMk cId="1885850407" sldId="282"/>
        </pc:sldMkLst>
        <pc:graphicFrameChg chg="mod">
          <ac:chgData name="Alejandro Harris Rodriguez" userId="54d70403-42f3-4107-a972-f45d016a8747" providerId="ADAL" clId="{49597F1B-1998-4484-9557-7A96D0343F38}" dt="2023-03-10T19:28:05.581" v="348" actId="1076"/>
          <ac:graphicFrameMkLst>
            <pc:docMk/>
            <pc:sldMk cId="1885850407" sldId="282"/>
            <ac:graphicFrameMk id="5" creationId="{81487208-66A9-08C2-D6FC-D3BC78FFDDEF}"/>
          </ac:graphicFrameMkLst>
        </pc:graphicFrameChg>
        <pc:picChg chg="mod">
          <ac:chgData name="Alejandro Harris Rodriguez" userId="54d70403-42f3-4107-a972-f45d016a8747" providerId="ADAL" clId="{49597F1B-1998-4484-9557-7A96D0343F38}" dt="2023-03-10T16:47:41.491" v="276" actId="1076"/>
          <ac:picMkLst>
            <pc:docMk/>
            <pc:sldMk cId="1885850407" sldId="282"/>
            <ac:picMk id="4" creationId="{DC2DB74C-EFE3-6AC6-68B2-707DC0FFCD00}"/>
          </ac:picMkLst>
        </pc:picChg>
        <pc:picChg chg="mod">
          <ac:chgData name="Alejandro Harris Rodriguez" userId="54d70403-42f3-4107-a972-f45d016a8747" providerId="ADAL" clId="{49597F1B-1998-4484-9557-7A96D0343F38}" dt="2023-03-10T14:54:15.184" v="78" actId="1076"/>
          <ac:picMkLst>
            <pc:docMk/>
            <pc:sldMk cId="1885850407" sldId="282"/>
            <ac:picMk id="6" creationId="{5F3A3125-6A24-4D31-0A2D-AF8CCFB253E7}"/>
          </ac:picMkLst>
        </pc:picChg>
      </pc:sldChg>
      <pc:sldChg chg="modSp mod">
        <pc:chgData name="Alejandro Harris Rodriguez" userId="54d70403-42f3-4107-a972-f45d016a8747" providerId="ADAL" clId="{49597F1B-1998-4484-9557-7A96D0343F38}" dt="2023-03-10T19:28:10.773" v="349" actId="1076"/>
        <pc:sldMkLst>
          <pc:docMk/>
          <pc:sldMk cId="1448188098" sldId="283"/>
        </pc:sldMkLst>
        <pc:graphicFrameChg chg="mod">
          <ac:chgData name="Alejandro Harris Rodriguez" userId="54d70403-42f3-4107-a972-f45d016a8747" providerId="ADAL" clId="{49597F1B-1998-4484-9557-7A96D0343F38}" dt="2023-03-10T19:28:10.773" v="349" actId="1076"/>
          <ac:graphicFrameMkLst>
            <pc:docMk/>
            <pc:sldMk cId="1448188098" sldId="283"/>
            <ac:graphicFrameMk id="9" creationId="{1F9FA3DB-BA0E-1CB4-32F7-B0D3A9A04F06}"/>
          </ac:graphicFrameMkLst>
        </pc:graphicFrameChg>
        <pc:picChg chg="mod">
          <ac:chgData name="Alejandro Harris Rodriguez" userId="54d70403-42f3-4107-a972-f45d016a8747" providerId="ADAL" clId="{49597F1B-1998-4484-9557-7A96D0343F38}" dt="2023-03-10T16:47:45.246" v="277" actId="1076"/>
          <ac:picMkLst>
            <pc:docMk/>
            <pc:sldMk cId="1448188098" sldId="283"/>
            <ac:picMk id="5" creationId="{75557B3A-6131-53B1-6AD5-66AC849666BB}"/>
          </ac:picMkLst>
        </pc:picChg>
        <pc:picChg chg="mod">
          <ac:chgData name="Alejandro Harris Rodriguez" userId="54d70403-42f3-4107-a972-f45d016a8747" providerId="ADAL" clId="{49597F1B-1998-4484-9557-7A96D0343F38}" dt="2023-03-10T16:47:32.902" v="274" actId="1076"/>
          <ac:picMkLst>
            <pc:docMk/>
            <pc:sldMk cId="1448188098" sldId="283"/>
            <ac:picMk id="7" creationId="{A85DCD7A-1D26-FB21-8341-D30B0AA56DDA}"/>
          </ac:picMkLst>
        </pc:picChg>
      </pc:sldChg>
      <pc:sldChg chg="addSp delSp modSp mod">
        <pc:chgData name="Alejandro Harris Rodriguez" userId="54d70403-42f3-4107-a972-f45d016a8747" providerId="ADAL" clId="{49597F1B-1998-4484-9557-7A96D0343F38}" dt="2023-03-10T19:30:57.964" v="354" actId="14734"/>
        <pc:sldMkLst>
          <pc:docMk/>
          <pc:sldMk cId="4254273450" sldId="284"/>
        </pc:sldMkLst>
        <pc:spChg chg="mod">
          <ac:chgData name="Alejandro Harris Rodriguez" userId="54d70403-42f3-4107-a972-f45d016a8747" providerId="ADAL" clId="{49597F1B-1998-4484-9557-7A96D0343F38}" dt="2023-03-10T16:23:12.937" v="196" actId="1076"/>
          <ac:spMkLst>
            <pc:docMk/>
            <pc:sldMk cId="4254273450" sldId="284"/>
            <ac:spMk id="6" creationId="{C385359F-828F-09BB-9BFA-584129C6864A}"/>
          </ac:spMkLst>
        </pc:spChg>
        <pc:graphicFrameChg chg="add del mod">
          <ac:chgData name="Alejandro Harris Rodriguez" userId="54d70403-42f3-4107-a972-f45d016a8747" providerId="ADAL" clId="{49597F1B-1998-4484-9557-7A96D0343F38}" dt="2023-03-10T17:43:26.502" v="319" actId="478"/>
          <ac:graphicFrameMkLst>
            <pc:docMk/>
            <pc:sldMk cId="4254273450" sldId="284"/>
            <ac:graphicFrameMk id="2" creationId="{AAEEF162-BA3F-2086-E34A-0ABA244A783A}"/>
          </ac:graphicFrameMkLst>
        </pc:graphicFrameChg>
        <pc:graphicFrameChg chg="add del mod">
          <ac:chgData name="Alejandro Harris Rodriguez" userId="54d70403-42f3-4107-a972-f45d016a8747" providerId="ADAL" clId="{49597F1B-1998-4484-9557-7A96D0343F38}" dt="2023-03-10T17:43:31.699" v="321"/>
          <ac:graphicFrameMkLst>
            <pc:docMk/>
            <pc:sldMk cId="4254273450" sldId="284"/>
            <ac:graphicFrameMk id="3" creationId="{659CA598-0DA1-1CFB-F645-AC788DD08D22}"/>
          </ac:graphicFrameMkLst>
        </pc:graphicFrameChg>
        <pc:graphicFrameChg chg="del mod modGraphic">
          <ac:chgData name="Alejandro Harris Rodriguez" userId="54d70403-42f3-4107-a972-f45d016a8747" providerId="ADAL" clId="{49597F1B-1998-4484-9557-7A96D0343F38}" dt="2023-03-10T17:43:13.361" v="316" actId="478"/>
          <ac:graphicFrameMkLst>
            <pc:docMk/>
            <pc:sldMk cId="4254273450" sldId="284"/>
            <ac:graphicFrameMk id="4" creationId="{45EE18E5-9530-E495-4155-16B7ED2A40B2}"/>
          </ac:graphicFrameMkLst>
        </pc:graphicFrameChg>
        <pc:graphicFrameChg chg="add mod modGraphic">
          <ac:chgData name="Alejandro Harris Rodriguez" userId="54d70403-42f3-4107-a972-f45d016a8747" providerId="ADAL" clId="{49597F1B-1998-4484-9557-7A96D0343F38}" dt="2023-03-10T19:30:57.964" v="354" actId="14734"/>
          <ac:graphicFrameMkLst>
            <pc:docMk/>
            <pc:sldMk cId="4254273450" sldId="284"/>
            <ac:graphicFrameMk id="5" creationId="{76EF92A2-C80F-FDEC-AADF-D1B71FA88049}"/>
          </ac:graphicFrameMkLst>
        </pc:graphicFrameChg>
      </pc:sldChg>
    </pc:docChg>
  </pc:docChgLst>
  <pc:docChgLst>
    <pc:chgData name="MILENCA ISABEL NOVOA" userId="S::milenca.novoa@uacademia.cl::cf5518eb-4b7f-4ff1-9e01-7bb2712dfe13" providerId="AD" clId="Web-{9A726301-2466-EECB-330B-F8DCBE8B3FF6}"/>
    <pc:docChg chg="modSld">
      <pc:chgData name="MILENCA ISABEL NOVOA" userId="S::milenca.novoa@uacademia.cl::cf5518eb-4b7f-4ff1-9e01-7bb2712dfe13" providerId="AD" clId="Web-{9A726301-2466-EECB-330B-F8DCBE8B3FF6}" dt="2023-03-24T16:17:35.121" v="10" actId="1076"/>
      <pc:docMkLst>
        <pc:docMk/>
      </pc:docMkLst>
      <pc:sldChg chg="modSp">
        <pc:chgData name="MILENCA ISABEL NOVOA" userId="S::milenca.novoa@uacademia.cl::cf5518eb-4b7f-4ff1-9e01-7bb2712dfe13" providerId="AD" clId="Web-{9A726301-2466-EECB-330B-F8DCBE8B3FF6}" dt="2023-03-24T16:17:35.121" v="10" actId="1076"/>
        <pc:sldMkLst>
          <pc:docMk/>
          <pc:sldMk cId="3678432189" sldId="272"/>
        </pc:sldMkLst>
        <pc:spChg chg="mod">
          <ac:chgData name="MILENCA ISABEL NOVOA" userId="S::milenca.novoa@uacademia.cl::cf5518eb-4b7f-4ff1-9e01-7bb2712dfe13" providerId="AD" clId="Web-{9A726301-2466-EECB-330B-F8DCBE8B3FF6}" dt="2023-03-24T16:02:48.481" v="1" actId="14100"/>
          <ac:spMkLst>
            <pc:docMk/>
            <pc:sldMk cId="3678432189" sldId="272"/>
            <ac:spMk id="4" creationId="{212E658B-D04B-F7C3-BD3F-C37EE29FABB2}"/>
          </ac:spMkLst>
        </pc:spChg>
        <pc:grpChg chg="mod">
          <ac:chgData name="MILENCA ISABEL NOVOA" userId="S::milenca.novoa@uacademia.cl::cf5518eb-4b7f-4ff1-9e01-7bb2712dfe13" providerId="AD" clId="Web-{9A726301-2466-EECB-330B-F8DCBE8B3FF6}" dt="2023-03-24T16:17:35.121" v="10" actId="1076"/>
          <ac:grpSpMkLst>
            <pc:docMk/>
            <pc:sldMk cId="3678432189" sldId="272"/>
            <ac:grpSpMk id="6" creationId="{13C7B8DF-A381-E028-2DE1-742B5AD40D35}"/>
          </ac:grpSpMkLst>
        </pc:grpChg>
      </pc:sldChg>
      <pc:sldChg chg="modSp">
        <pc:chgData name="MILENCA ISABEL NOVOA" userId="S::milenca.novoa@uacademia.cl::cf5518eb-4b7f-4ff1-9e01-7bb2712dfe13" providerId="AD" clId="Web-{9A726301-2466-EECB-330B-F8DCBE8B3FF6}" dt="2023-03-24T16:04:29.594" v="9"/>
        <pc:sldMkLst>
          <pc:docMk/>
          <pc:sldMk cId="4254273450" sldId="284"/>
        </pc:sldMkLst>
        <pc:graphicFrameChg chg="mod modGraphic">
          <ac:chgData name="MILENCA ISABEL NOVOA" userId="S::milenca.novoa@uacademia.cl::cf5518eb-4b7f-4ff1-9e01-7bb2712dfe13" providerId="AD" clId="Web-{9A726301-2466-EECB-330B-F8DCBE8B3FF6}" dt="2023-03-24T16:04:29.594" v="9"/>
          <ac:graphicFrameMkLst>
            <pc:docMk/>
            <pc:sldMk cId="4254273450" sldId="284"/>
            <ac:graphicFrameMk id="5" creationId="{76EF92A2-C80F-FDEC-AADF-D1B71FA88049}"/>
          </ac:graphicFrameMkLst>
        </pc:graphicFrameChg>
      </pc:sldChg>
    </pc:docChg>
  </pc:docChgLst>
  <pc:docChgLst>
    <pc:chgData name="Claudio Rain" userId="S::claudio.rain@academia.cl::16237658-7f7a-45bf-a250-2bc1406716c3" providerId="AD" clId="Web-{A5C89583-E8C3-DDB9-ECEF-D2C7E6649E74}"/>
    <pc:docChg chg="modSld">
      <pc:chgData name="Claudio Rain" userId="S::claudio.rain@academia.cl::16237658-7f7a-45bf-a250-2bc1406716c3" providerId="AD" clId="Web-{A5C89583-E8C3-DDB9-ECEF-D2C7E6649E74}" dt="2023-03-15T18:07:28.303" v="3"/>
      <pc:docMkLst>
        <pc:docMk/>
      </pc:docMkLst>
      <pc:sldChg chg="modSp">
        <pc:chgData name="Claudio Rain" userId="S::claudio.rain@academia.cl::16237658-7f7a-45bf-a250-2bc1406716c3" providerId="AD" clId="Web-{A5C89583-E8C3-DDB9-ECEF-D2C7E6649E74}" dt="2023-03-15T18:07:28.303" v="3"/>
        <pc:sldMkLst>
          <pc:docMk/>
          <pc:sldMk cId="3678432189" sldId="272"/>
        </pc:sldMkLst>
        <pc:graphicFrameChg chg="mod modGraphic">
          <ac:chgData name="Claudio Rain" userId="S::claudio.rain@academia.cl::16237658-7f7a-45bf-a250-2bc1406716c3" providerId="AD" clId="Web-{A5C89583-E8C3-DDB9-ECEF-D2C7E6649E74}" dt="2023-03-15T18:07:28.303" v="3"/>
          <ac:graphicFrameMkLst>
            <pc:docMk/>
            <pc:sldMk cId="3678432189" sldId="272"/>
            <ac:graphicFrameMk id="7" creationId="{E5D06D62-2C68-3B96-3A5D-48694A74BC06}"/>
          </ac:graphicFrameMkLst>
        </pc:graphicFrameChg>
      </pc:sldChg>
    </pc:docChg>
  </pc:docChgLst>
  <pc:docChgLst>
    <pc:chgData name="Alejandro Harris Rodriguez" userId="54d70403-42f3-4107-a972-f45d016a8747" providerId="ADAL" clId="{379184D0-32AE-409C-8894-017A74BDA296}"/>
    <pc:docChg chg="undo custSel addSld delSld modSld">
      <pc:chgData name="Alejandro Harris Rodriguez" userId="54d70403-42f3-4107-a972-f45d016a8747" providerId="ADAL" clId="{379184D0-32AE-409C-8894-017A74BDA296}" dt="2023-03-09T21:23:03.296" v="5" actId="1076"/>
      <pc:docMkLst>
        <pc:docMk/>
      </pc:docMkLst>
      <pc:sldChg chg="modSp mod">
        <pc:chgData name="Alejandro Harris Rodriguez" userId="54d70403-42f3-4107-a972-f45d016a8747" providerId="ADAL" clId="{379184D0-32AE-409C-8894-017A74BDA296}" dt="2023-03-09T21:23:03.296" v="5" actId="1076"/>
        <pc:sldMkLst>
          <pc:docMk/>
          <pc:sldMk cId="3606658471" sldId="256"/>
        </pc:sldMkLst>
        <pc:spChg chg="mod">
          <ac:chgData name="Alejandro Harris Rodriguez" userId="54d70403-42f3-4107-a972-f45d016a8747" providerId="ADAL" clId="{379184D0-32AE-409C-8894-017A74BDA296}" dt="2023-03-09T21:22:59.065" v="4" actId="1076"/>
          <ac:spMkLst>
            <pc:docMk/>
            <pc:sldMk cId="3606658471" sldId="256"/>
            <ac:spMk id="8" creationId="{70D2016A-16F8-D176-86F5-87851EB7754B}"/>
          </ac:spMkLst>
        </pc:spChg>
        <pc:picChg chg="mod">
          <ac:chgData name="Alejandro Harris Rodriguez" userId="54d70403-42f3-4107-a972-f45d016a8747" providerId="ADAL" clId="{379184D0-32AE-409C-8894-017A74BDA296}" dt="2023-03-09T21:23:03.296" v="5" actId="1076"/>
          <ac:picMkLst>
            <pc:docMk/>
            <pc:sldMk cId="3606658471" sldId="256"/>
            <ac:picMk id="12" creationId="{4B5B2308-3740-EC31-C816-A0A23FE33B2C}"/>
          </ac:picMkLst>
        </pc:picChg>
      </pc:sldChg>
      <pc:sldChg chg="modSp mod">
        <pc:chgData name="Alejandro Harris Rodriguez" userId="54d70403-42f3-4107-a972-f45d016a8747" providerId="ADAL" clId="{379184D0-32AE-409C-8894-017A74BDA296}" dt="2023-03-09T20:24:14.439" v="1" actId="20577"/>
        <pc:sldMkLst>
          <pc:docMk/>
          <pc:sldMk cId="4150326798" sldId="262"/>
        </pc:sldMkLst>
        <pc:spChg chg="mod">
          <ac:chgData name="Alejandro Harris Rodriguez" userId="54d70403-42f3-4107-a972-f45d016a8747" providerId="ADAL" clId="{379184D0-32AE-409C-8894-017A74BDA296}" dt="2023-03-09T20:24:14.439" v="1" actId="20577"/>
          <ac:spMkLst>
            <pc:docMk/>
            <pc:sldMk cId="4150326798" sldId="262"/>
            <ac:spMk id="4" creationId="{3BDF21DB-7D0D-E73A-D61F-C459A887B9C0}"/>
          </ac:spMkLst>
        </pc:spChg>
      </pc:sldChg>
      <pc:sldChg chg="new del">
        <pc:chgData name="Alejandro Harris Rodriguez" userId="54d70403-42f3-4107-a972-f45d016a8747" providerId="ADAL" clId="{379184D0-32AE-409C-8894-017A74BDA296}" dt="2023-03-09T20:24:17.795" v="3" actId="680"/>
        <pc:sldMkLst>
          <pc:docMk/>
          <pc:sldMk cId="3857767220" sldId="285"/>
        </pc:sldMkLst>
      </pc:sldChg>
    </pc:docChg>
  </pc:docChgLst>
  <pc:docChgLst>
    <pc:chgData name="Alejandro Harris Rodriguez" userId="54d70403-42f3-4107-a972-f45d016a8747" providerId="ADAL" clId="{F12AE2B4-2587-44AC-9189-97D235417A2F}"/>
    <pc:docChg chg="modSld">
      <pc:chgData name="Alejandro Harris Rodriguez" userId="54d70403-42f3-4107-a972-f45d016a8747" providerId="ADAL" clId="{F12AE2B4-2587-44AC-9189-97D235417A2F}" dt="2023-07-26T19:38:16.307" v="2" actId="1076"/>
      <pc:docMkLst>
        <pc:docMk/>
      </pc:docMkLst>
      <pc:sldChg chg="modSp mod">
        <pc:chgData name="Alejandro Harris Rodriguez" userId="54d70403-42f3-4107-a972-f45d016a8747" providerId="ADAL" clId="{F12AE2B4-2587-44AC-9189-97D235417A2F}" dt="2023-06-19T16:24:47.929" v="1" actId="1076"/>
        <pc:sldMkLst>
          <pc:docMk/>
          <pc:sldMk cId="3830928387" sldId="264"/>
        </pc:sldMkLst>
        <pc:picChg chg="mod">
          <ac:chgData name="Alejandro Harris Rodriguez" userId="54d70403-42f3-4107-a972-f45d016a8747" providerId="ADAL" clId="{F12AE2B4-2587-44AC-9189-97D235417A2F}" dt="2023-06-19T16:24:47.929" v="1" actId="1076"/>
          <ac:picMkLst>
            <pc:docMk/>
            <pc:sldMk cId="3830928387" sldId="264"/>
            <ac:picMk id="5" creationId="{9AD5CE9E-5E96-47ED-4A4A-4CD5F64BD56E}"/>
          </ac:picMkLst>
        </pc:picChg>
      </pc:sldChg>
      <pc:sldChg chg="modSp mod">
        <pc:chgData name="Alejandro Harris Rodriguez" userId="54d70403-42f3-4107-a972-f45d016a8747" providerId="ADAL" clId="{F12AE2B4-2587-44AC-9189-97D235417A2F}" dt="2023-07-26T19:38:16.307" v="2" actId="1076"/>
        <pc:sldMkLst>
          <pc:docMk/>
          <pc:sldMk cId="3604251456" sldId="270"/>
        </pc:sldMkLst>
        <pc:spChg chg="mod">
          <ac:chgData name="Alejandro Harris Rodriguez" userId="54d70403-42f3-4107-a972-f45d016a8747" providerId="ADAL" clId="{F12AE2B4-2587-44AC-9189-97D235417A2F}" dt="2023-07-26T19:38:16.307" v="2" actId="1076"/>
          <ac:spMkLst>
            <pc:docMk/>
            <pc:sldMk cId="3604251456" sldId="270"/>
            <ac:spMk id="2" creationId="{3062B185-F376-FE14-C684-C6762A454809}"/>
          </ac:spMkLst>
        </pc:spChg>
      </pc:sldChg>
    </pc:docChg>
  </pc:docChgLst>
  <pc:docChgLst>
    <pc:chgData name="MILENCA ISABEL NOVOA" userId="S::milenca.novoa@uacademia.cl::cf5518eb-4b7f-4ff1-9e01-7bb2712dfe13" providerId="AD" clId="Web-{49ECB3C9-4054-9681-3274-3E0B6129C5BC}"/>
    <pc:docChg chg="modSld sldOrd">
      <pc:chgData name="MILENCA ISABEL NOVOA" userId="S::milenca.novoa@uacademia.cl::cf5518eb-4b7f-4ff1-9e01-7bb2712dfe13" providerId="AD" clId="Web-{49ECB3C9-4054-9681-3274-3E0B6129C5BC}" dt="2023-03-10T17:14:07.224" v="56"/>
      <pc:docMkLst>
        <pc:docMk/>
      </pc:docMkLst>
      <pc:sldChg chg="modSp">
        <pc:chgData name="MILENCA ISABEL NOVOA" userId="S::milenca.novoa@uacademia.cl::cf5518eb-4b7f-4ff1-9e01-7bb2712dfe13" providerId="AD" clId="Web-{49ECB3C9-4054-9681-3274-3E0B6129C5BC}" dt="2023-03-10T17:13:35.582" v="50"/>
        <pc:sldMkLst>
          <pc:docMk/>
          <pc:sldMk cId="2410565812" sldId="257"/>
        </pc:sldMkLst>
        <pc:graphicFrameChg chg="mod modGraphic">
          <ac:chgData name="MILENCA ISABEL NOVOA" userId="S::milenca.novoa@uacademia.cl::cf5518eb-4b7f-4ff1-9e01-7bb2712dfe13" providerId="AD" clId="Web-{49ECB3C9-4054-9681-3274-3E0B6129C5BC}" dt="2023-03-10T17:13:35.582" v="50"/>
          <ac:graphicFrameMkLst>
            <pc:docMk/>
            <pc:sldMk cId="2410565812" sldId="257"/>
            <ac:graphicFrameMk id="3" creationId="{840B62F4-3F1C-A8A7-2184-24E4DCE263CD}"/>
          </ac:graphicFrameMkLst>
        </pc:graphicFrameChg>
      </pc:sldChg>
      <pc:sldChg chg="modSp">
        <pc:chgData name="MILENCA ISABEL NOVOA" userId="S::milenca.novoa@uacademia.cl::cf5518eb-4b7f-4ff1-9e01-7bb2712dfe13" providerId="AD" clId="Web-{49ECB3C9-4054-9681-3274-3E0B6129C5BC}" dt="2023-03-10T17:14:07.224" v="56"/>
        <pc:sldMkLst>
          <pc:docMk/>
          <pc:sldMk cId="3280259547" sldId="263"/>
        </pc:sldMkLst>
        <pc:graphicFrameChg chg="mod">
          <ac:chgData name="MILENCA ISABEL NOVOA" userId="S::milenca.novoa@uacademia.cl::cf5518eb-4b7f-4ff1-9e01-7bb2712dfe13" providerId="AD" clId="Web-{49ECB3C9-4054-9681-3274-3E0B6129C5BC}" dt="2023-03-10T15:46:42.241" v="7" actId="1076"/>
          <ac:graphicFrameMkLst>
            <pc:docMk/>
            <pc:sldMk cId="3280259547" sldId="263"/>
            <ac:graphicFrameMk id="4" creationId="{892654E2-99A9-0D90-E666-89EE9D598948}"/>
          </ac:graphicFrameMkLst>
        </pc:graphicFrameChg>
        <pc:graphicFrameChg chg="mod modGraphic">
          <ac:chgData name="MILENCA ISABEL NOVOA" userId="S::milenca.novoa@uacademia.cl::cf5518eb-4b7f-4ff1-9e01-7bb2712dfe13" providerId="AD" clId="Web-{49ECB3C9-4054-9681-3274-3E0B6129C5BC}" dt="2023-03-10T17:14:07.224" v="56"/>
          <ac:graphicFrameMkLst>
            <pc:docMk/>
            <pc:sldMk cId="3280259547" sldId="263"/>
            <ac:graphicFrameMk id="9" creationId="{38A12932-B71C-4D96-CBD4-D88CC143CEDE}"/>
          </ac:graphicFrameMkLst>
        </pc:graphicFrameChg>
      </pc:sldChg>
      <pc:sldChg chg="modSp ord">
        <pc:chgData name="MILENCA ISABEL NOVOA" userId="S::milenca.novoa@uacademia.cl::cf5518eb-4b7f-4ff1-9e01-7bb2712dfe13" providerId="AD" clId="Web-{49ECB3C9-4054-9681-3274-3E0B6129C5BC}" dt="2023-03-10T15:52:24.002" v="9"/>
        <pc:sldMkLst>
          <pc:docMk/>
          <pc:sldMk cId="3830928387" sldId="264"/>
        </pc:sldMkLst>
        <pc:graphicFrameChg chg="mod modGraphic">
          <ac:chgData name="MILENCA ISABEL NOVOA" userId="S::milenca.novoa@uacademia.cl::cf5518eb-4b7f-4ff1-9e01-7bb2712dfe13" providerId="AD" clId="Web-{49ECB3C9-4054-9681-3274-3E0B6129C5BC}" dt="2023-03-10T15:25:24.370" v="5"/>
          <ac:graphicFrameMkLst>
            <pc:docMk/>
            <pc:sldMk cId="3830928387" sldId="264"/>
            <ac:graphicFrameMk id="7" creationId="{540A59BA-88BB-E06C-7586-3E9297016AE3}"/>
          </ac:graphicFrameMkLst>
        </pc:graphicFrameChg>
      </pc:sldChg>
      <pc:sldChg chg="modSp">
        <pc:chgData name="MILENCA ISABEL NOVOA" userId="S::milenca.novoa@uacademia.cl::cf5518eb-4b7f-4ff1-9e01-7bb2712dfe13" providerId="AD" clId="Web-{49ECB3C9-4054-9681-3274-3E0B6129C5BC}" dt="2023-03-10T15:54:52.882" v="27"/>
        <pc:sldMkLst>
          <pc:docMk/>
          <pc:sldMk cId="1571103724" sldId="269"/>
        </pc:sldMkLst>
        <pc:graphicFrameChg chg="mod modGraphic">
          <ac:chgData name="MILENCA ISABEL NOVOA" userId="S::milenca.novoa@uacademia.cl::cf5518eb-4b7f-4ff1-9e01-7bb2712dfe13" providerId="AD" clId="Web-{49ECB3C9-4054-9681-3274-3E0B6129C5BC}" dt="2023-03-10T15:54:52.882" v="27"/>
          <ac:graphicFrameMkLst>
            <pc:docMk/>
            <pc:sldMk cId="1571103724" sldId="269"/>
            <ac:graphicFrameMk id="6" creationId="{1AE3A61A-1073-99DE-6168-A0010656ED42}"/>
          </ac:graphicFrameMkLst>
        </pc:graphicFrameChg>
      </pc:sldChg>
      <pc:sldChg chg="modSp">
        <pc:chgData name="MILENCA ISABEL NOVOA" userId="S::milenca.novoa@uacademia.cl::cf5518eb-4b7f-4ff1-9e01-7bb2712dfe13" providerId="AD" clId="Web-{49ECB3C9-4054-9681-3274-3E0B6129C5BC}" dt="2023-03-10T17:06:07.102" v="41"/>
        <pc:sldMkLst>
          <pc:docMk/>
          <pc:sldMk cId="4044480135" sldId="274"/>
        </pc:sldMkLst>
        <pc:graphicFrameChg chg="mod modGraphic">
          <ac:chgData name="MILENCA ISABEL NOVOA" userId="S::milenca.novoa@uacademia.cl::cf5518eb-4b7f-4ff1-9e01-7bb2712dfe13" providerId="AD" clId="Web-{49ECB3C9-4054-9681-3274-3E0B6129C5BC}" dt="2023-03-10T17:06:07.102" v="41"/>
          <ac:graphicFrameMkLst>
            <pc:docMk/>
            <pc:sldMk cId="4044480135" sldId="274"/>
            <ac:graphicFrameMk id="5" creationId="{CC639BA1-3604-61F3-65D3-2B96070B8F5D}"/>
          </ac:graphicFrameMkLst>
        </pc:graphicFrameChg>
      </pc:sldChg>
      <pc:sldChg chg="modSp">
        <pc:chgData name="MILENCA ISABEL NOVOA" userId="S::milenca.novoa@uacademia.cl::cf5518eb-4b7f-4ff1-9e01-7bb2712dfe13" providerId="AD" clId="Web-{49ECB3C9-4054-9681-3274-3E0B6129C5BC}" dt="2023-03-10T17:05:37.883" v="37"/>
        <pc:sldMkLst>
          <pc:docMk/>
          <pc:sldMk cId="4194788182" sldId="276"/>
        </pc:sldMkLst>
        <pc:graphicFrameChg chg="mod modGraphic">
          <ac:chgData name="MILENCA ISABEL NOVOA" userId="S::milenca.novoa@uacademia.cl::cf5518eb-4b7f-4ff1-9e01-7bb2712dfe13" providerId="AD" clId="Web-{49ECB3C9-4054-9681-3274-3E0B6129C5BC}" dt="2023-03-10T17:05:37.883" v="37"/>
          <ac:graphicFrameMkLst>
            <pc:docMk/>
            <pc:sldMk cId="4194788182" sldId="276"/>
            <ac:graphicFrameMk id="12" creationId="{B5A7C322-94CE-F792-0F03-7D95D22424A9}"/>
          </ac:graphicFrameMkLst>
        </pc:graphicFrameChg>
      </pc:sldChg>
      <pc:sldChg chg="modSp">
        <pc:chgData name="MILENCA ISABEL NOVOA" userId="S::milenca.novoa@uacademia.cl::cf5518eb-4b7f-4ff1-9e01-7bb2712dfe13" providerId="AD" clId="Web-{49ECB3C9-4054-9681-3274-3E0B6129C5BC}" dt="2023-03-10T17:06:22.649" v="44" actId="20577"/>
        <pc:sldMkLst>
          <pc:docMk/>
          <pc:sldMk cId="3729178214" sldId="280"/>
        </pc:sldMkLst>
        <pc:spChg chg="mod">
          <ac:chgData name="MILENCA ISABEL NOVOA" userId="S::milenca.novoa@uacademia.cl::cf5518eb-4b7f-4ff1-9e01-7bb2712dfe13" providerId="AD" clId="Web-{49ECB3C9-4054-9681-3274-3E0B6129C5BC}" dt="2023-03-10T17:06:22.649" v="44" actId="20577"/>
          <ac:spMkLst>
            <pc:docMk/>
            <pc:sldMk cId="3729178214" sldId="280"/>
            <ac:spMk id="4" creationId="{3BDF21DB-7D0D-E73A-D61F-C459A887B9C0}"/>
          </ac:spMkLst>
        </pc:spChg>
      </pc:sldChg>
    </pc:docChg>
  </pc:docChgLst>
  <pc:docChgLst>
    <pc:chgData name="Kristi Lorena Martinez Rondon" userId="S::kristi.martinez@academia.cl::39c3f5ec-0b20-472b-8378-e91c46756acb" providerId="AD" clId="Web-{EBC76101-8C4C-8C13-70AA-4FEE2FDBC4CD}"/>
    <pc:docChg chg="modSld">
      <pc:chgData name="Kristi Lorena Martinez Rondon" userId="S::kristi.martinez@academia.cl::39c3f5ec-0b20-472b-8378-e91c46756acb" providerId="AD" clId="Web-{EBC76101-8C4C-8C13-70AA-4FEE2FDBC4CD}" dt="2023-05-15T14:21:52.616" v="0" actId="1076"/>
      <pc:docMkLst>
        <pc:docMk/>
      </pc:docMkLst>
      <pc:sldChg chg="modSp">
        <pc:chgData name="Kristi Lorena Martinez Rondon" userId="S::kristi.martinez@academia.cl::39c3f5ec-0b20-472b-8378-e91c46756acb" providerId="AD" clId="Web-{EBC76101-8C4C-8C13-70AA-4FEE2FDBC4CD}" dt="2023-05-15T14:21:52.616" v="0" actId="1076"/>
        <pc:sldMkLst>
          <pc:docMk/>
          <pc:sldMk cId="2988814128" sldId="265"/>
        </pc:sldMkLst>
        <pc:picChg chg="mod">
          <ac:chgData name="Kristi Lorena Martinez Rondon" userId="S::kristi.martinez@academia.cl::39c3f5ec-0b20-472b-8378-e91c46756acb" providerId="AD" clId="Web-{EBC76101-8C4C-8C13-70AA-4FEE2FDBC4CD}" dt="2023-05-15T14:21:52.616" v="0" actId="1076"/>
          <ac:picMkLst>
            <pc:docMk/>
            <pc:sldMk cId="2988814128" sldId="265"/>
            <ac:picMk id="3" creationId="{DB12268F-7289-A10A-8098-C9F6DD3B5D73}"/>
          </ac:picMkLst>
        </pc:picChg>
      </pc:sldChg>
    </pc:docChg>
  </pc:docChgLst>
  <pc:docChgLst>
    <pc:chgData name="Alejandro Harris Rodriguez" userId="54d70403-42f3-4107-a972-f45d016a8747" providerId="ADAL" clId="{716FA191-4C1F-4CBA-892C-569AB078E09E}"/>
    <pc:docChg chg="undo custSel modSld">
      <pc:chgData name="Alejandro Harris Rodriguez" userId="54d70403-42f3-4107-a972-f45d016a8747" providerId="ADAL" clId="{716FA191-4C1F-4CBA-892C-569AB078E09E}" dt="2023-04-05T15:23:43.557" v="22" actId="1076"/>
      <pc:docMkLst>
        <pc:docMk/>
      </pc:docMkLst>
      <pc:sldChg chg="modSp mod">
        <pc:chgData name="Alejandro Harris Rodriguez" userId="54d70403-42f3-4107-a972-f45d016a8747" providerId="ADAL" clId="{716FA191-4C1F-4CBA-892C-569AB078E09E}" dt="2023-04-03T17:29:03.936" v="1" actId="1076"/>
        <pc:sldMkLst>
          <pc:docMk/>
          <pc:sldMk cId="3280259547" sldId="263"/>
        </pc:sldMkLst>
        <pc:grpChg chg="mod">
          <ac:chgData name="Alejandro Harris Rodriguez" userId="54d70403-42f3-4107-a972-f45d016a8747" providerId="ADAL" clId="{716FA191-4C1F-4CBA-892C-569AB078E09E}" dt="2023-04-03T17:29:03.936" v="1" actId="1076"/>
          <ac:grpSpMkLst>
            <pc:docMk/>
            <pc:sldMk cId="3280259547" sldId="263"/>
            <ac:grpSpMk id="16" creationId="{F60B0ED5-7B26-EE7C-7A3F-6FC3203E7CCD}"/>
          </ac:grpSpMkLst>
        </pc:grpChg>
      </pc:sldChg>
      <pc:sldChg chg="addSp delSp modSp mod setBg">
        <pc:chgData name="Alejandro Harris Rodriguez" userId="54d70403-42f3-4107-a972-f45d016a8747" providerId="ADAL" clId="{716FA191-4C1F-4CBA-892C-569AB078E09E}" dt="2023-04-05T15:23:43.557" v="22" actId="1076"/>
        <pc:sldMkLst>
          <pc:docMk/>
          <pc:sldMk cId="3830928387" sldId="264"/>
        </pc:sldMkLst>
        <pc:spChg chg="mod">
          <ac:chgData name="Alejandro Harris Rodriguez" userId="54d70403-42f3-4107-a972-f45d016a8747" providerId="ADAL" clId="{716FA191-4C1F-4CBA-892C-569AB078E09E}" dt="2023-04-03T19:39:50.961" v="20" actId="26606"/>
          <ac:spMkLst>
            <pc:docMk/>
            <pc:sldMk cId="3830928387" sldId="264"/>
            <ac:spMk id="11" creationId="{099637F9-491B-AC61-1526-12E88E4E8CFA}"/>
          </ac:spMkLst>
        </pc:spChg>
        <pc:spChg chg="add del">
          <ac:chgData name="Alejandro Harris Rodriguez" userId="54d70403-42f3-4107-a972-f45d016a8747" providerId="ADAL" clId="{716FA191-4C1F-4CBA-892C-569AB078E09E}" dt="2023-04-03T19:39:23.977" v="3" actId="26606"/>
          <ac:spMkLst>
            <pc:docMk/>
            <pc:sldMk cId="3830928387" sldId="264"/>
            <ac:spMk id="16" creationId="{A51A0227-072A-4F5F-928C-E2C3E5CCD10C}"/>
          </ac:spMkLst>
        </pc:spChg>
        <pc:spChg chg="add del">
          <ac:chgData name="Alejandro Harris Rodriguez" userId="54d70403-42f3-4107-a972-f45d016a8747" providerId="ADAL" clId="{716FA191-4C1F-4CBA-892C-569AB078E09E}" dt="2023-04-03T19:39:23.977" v="3" actId="26606"/>
          <ac:spMkLst>
            <pc:docMk/>
            <pc:sldMk cId="3830928387" sldId="264"/>
            <ac:spMk id="18" creationId="{35D99776-4B38-47DF-A302-11AD9AF87ACA}"/>
          </ac:spMkLst>
        </pc:spChg>
        <pc:spChg chg="add del">
          <ac:chgData name="Alejandro Harris Rodriguez" userId="54d70403-42f3-4107-a972-f45d016a8747" providerId="ADAL" clId="{716FA191-4C1F-4CBA-892C-569AB078E09E}" dt="2023-04-03T19:39:26.985" v="5" actId="26606"/>
          <ac:spMkLst>
            <pc:docMk/>
            <pc:sldMk cId="3830928387" sldId="264"/>
            <ac:spMk id="20" creationId="{C1A2385B-1D2A-4E17-84FA-6CB7F0AAE473}"/>
          </ac:spMkLst>
        </pc:spChg>
        <pc:spChg chg="add del">
          <ac:chgData name="Alejandro Harris Rodriguez" userId="54d70403-42f3-4107-a972-f45d016a8747" providerId="ADAL" clId="{716FA191-4C1F-4CBA-892C-569AB078E09E}" dt="2023-04-03T19:39:26.985" v="5" actId="26606"/>
          <ac:spMkLst>
            <pc:docMk/>
            <pc:sldMk cId="3830928387" sldId="264"/>
            <ac:spMk id="21" creationId="{385E1BDC-A9B0-4A87-82E3-F3187F69A802}"/>
          </ac:spMkLst>
        </pc:spChg>
        <pc:spChg chg="add del">
          <ac:chgData name="Alejandro Harris Rodriguez" userId="54d70403-42f3-4107-a972-f45d016a8747" providerId="ADAL" clId="{716FA191-4C1F-4CBA-892C-569AB078E09E}" dt="2023-04-03T19:39:26.985" v="5" actId="26606"/>
          <ac:spMkLst>
            <pc:docMk/>
            <pc:sldMk cId="3830928387" sldId="264"/>
            <ac:spMk id="22" creationId="{5E791F2F-79DB-4CC0-9FA1-001E3E91E8B7}"/>
          </ac:spMkLst>
        </pc:spChg>
        <pc:spChg chg="add del">
          <ac:chgData name="Alejandro Harris Rodriguez" userId="54d70403-42f3-4107-a972-f45d016a8747" providerId="ADAL" clId="{716FA191-4C1F-4CBA-892C-569AB078E09E}" dt="2023-04-03T19:39:26.985" v="5" actId="26606"/>
          <ac:spMkLst>
            <pc:docMk/>
            <pc:sldMk cId="3830928387" sldId="264"/>
            <ac:spMk id="23" creationId="{0990C621-3B8B-4820-8328-D47EF7CE823C}"/>
          </ac:spMkLst>
        </pc:spChg>
        <pc:spChg chg="add del">
          <ac:chgData name="Alejandro Harris Rodriguez" userId="54d70403-42f3-4107-a972-f45d016a8747" providerId="ADAL" clId="{716FA191-4C1F-4CBA-892C-569AB078E09E}" dt="2023-04-03T19:39:28.225" v="7" actId="26606"/>
          <ac:spMkLst>
            <pc:docMk/>
            <pc:sldMk cId="3830928387" sldId="264"/>
            <ac:spMk id="25" creationId="{A51A0227-072A-4F5F-928C-E2C3E5CCD10C}"/>
          </ac:spMkLst>
        </pc:spChg>
        <pc:spChg chg="add del">
          <ac:chgData name="Alejandro Harris Rodriguez" userId="54d70403-42f3-4107-a972-f45d016a8747" providerId="ADAL" clId="{716FA191-4C1F-4CBA-892C-569AB078E09E}" dt="2023-04-03T19:39:28.225" v="7" actId="26606"/>
          <ac:spMkLst>
            <pc:docMk/>
            <pc:sldMk cId="3830928387" sldId="264"/>
            <ac:spMk id="26" creationId="{35D99776-4B38-47DF-A302-11AD9AF87ACA}"/>
          </ac:spMkLst>
        </pc:spChg>
        <pc:spChg chg="add del">
          <ac:chgData name="Alejandro Harris Rodriguez" userId="54d70403-42f3-4107-a972-f45d016a8747" providerId="ADAL" clId="{716FA191-4C1F-4CBA-892C-569AB078E09E}" dt="2023-04-03T19:39:29.010" v="9" actId="26606"/>
          <ac:spMkLst>
            <pc:docMk/>
            <pc:sldMk cId="3830928387" sldId="264"/>
            <ac:spMk id="28" creationId="{385E1BDC-A9B0-4A87-82E3-F3187F69A802}"/>
          </ac:spMkLst>
        </pc:spChg>
        <pc:spChg chg="add del">
          <ac:chgData name="Alejandro Harris Rodriguez" userId="54d70403-42f3-4107-a972-f45d016a8747" providerId="ADAL" clId="{716FA191-4C1F-4CBA-892C-569AB078E09E}" dt="2023-04-03T19:39:29.010" v="9" actId="26606"/>
          <ac:spMkLst>
            <pc:docMk/>
            <pc:sldMk cId="3830928387" sldId="264"/>
            <ac:spMk id="29" creationId="{0990C621-3B8B-4820-8328-D47EF7CE823C}"/>
          </ac:spMkLst>
        </pc:spChg>
        <pc:spChg chg="add del">
          <ac:chgData name="Alejandro Harris Rodriguez" userId="54d70403-42f3-4107-a972-f45d016a8747" providerId="ADAL" clId="{716FA191-4C1F-4CBA-892C-569AB078E09E}" dt="2023-04-03T19:39:29.010" v="9" actId="26606"/>
          <ac:spMkLst>
            <pc:docMk/>
            <pc:sldMk cId="3830928387" sldId="264"/>
            <ac:spMk id="30" creationId="{C1A2385B-1D2A-4E17-84FA-6CB7F0AAE473}"/>
          </ac:spMkLst>
        </pc:spChg>
        <pc:spChg chg="add del">
          <ac:chgData name="Alejandro Harris Rodriguez" userId="54d70403-42f3-4107-a972-f45d016a8747" providerId="ADAL" clId="{716FA191-4C1F-4CBA-892C-569AB078E09E}" dt="2023-04-03T19:39:29.010" v="9" actId="26606"/>
          <ac:spMkLst>
            <pc:docMk/>
            <pc:sldMk cId="3830928387" sldId="264"/>
            <ac:spMk id="31" creationId="{5E791F2F-79DB-4CC0-9FA1-001E3E91E8B7}"/>
          </ac:spMkLst>
        </pc:spChg>
        <pc:spChg chg="add del">
          <ac:chgData name="Alejandro Harris Rodriguez" userId="54d70403-42f3-4107-a972-f45d016a8747" providerId="ADAL" clId="{716FA191-4C1F-4CBA-892C-569AB078E09E}" dt="2023-04-03T19:39:30.522" v="11" actId="26606"/>
          <ac:spMkLst>
            <pc:docMk/>
            <pc:sldMk cId="3830928387" sldId="264"/>
            <ac:spMk id="33" creationId="{A51A0227-072A-4F5F-928C-E2C3E5CCD10C}"/>
          </ac:spMkLst>
        </pc:spChg>
        <pc:spChg chg="add del">
          <ac:chgData name="Alejandro Harris Rodriguez" userId="54d70403-42f3-4107-a972-f45d016a8747" providerId="ADAL" clId="{716FA191-4C1F-4CBA-892C-569AB078E09E}" dt="2023-04-03T19:39:30.522" v="11" actId="26606"/>
          <ac:spMkLst>
            <pc:docMk/>
            <pc:sldMk cId="3830928387" sldId="264"/>
            <ac:spMk id="34" creationId="{35D99776-4B38-47DF-A302-11AD9AF87ACA}"/>
          </ac:spMkLst>
        </pc:spChg>
        <pc:spChg chg="add del">
          <ac:chgData name="Alejandro Harris Rodriguez" userId="54d70403-42f3-4107-a972-f45d016a8747" providerId="ADAL" clId="{716FA191-4C1F-4CBA-892C-569AB078E09E}" dt="2023-04-03T19:39:31.439" v="13" actId="26606"/>
          <ac:spMkLst>
            <pc:docMk/>
            <pc:sldMk cId="3830928387" sldId="264"/>
            <ac:spMk id="36" creationId="{385E1BDC-A9B0-4A87-82E3-F3187F69A802}"/>
          </ac:spMkLst>
        </pc:spChg>
        <pc:spChg chg="add del">
          <ac:chgData name="Alejandro Harris Rodriguez" userId="54d70403-42f3-4107-a972-f45d016a8747" providerId="ADAL" clId="{716FA191-4C1F-4CBA-892C-569AB078E09E}" dt="2023-04-03T19:39:31.439" v="13" actId="26606"/>
          <ac:spMkLst>
            <pc:docMk/>
            <pc:sldMk cId="3830928387" sldId="264"/>
            <ac:spMk id="37" creationId="{0990C621-3B8B-4820-8328-D47EF7CE823C}"/>
          </ac:spMkLst>
        </pc:spChg>
        <pc:spChg chg="add del">
          <ac:chgData name="Alejandro Harris Rodriguez" userId="54d70403-42f3-4107-a972-f45d016a8747" providerId="ADAL" clId="{716FA191-4C1F-4CBA-892C-569AB078E09E}" dt="2023-04-03T19:39:31.439" v="13" actId="26606"/>
          <ac:spMkLst>
            <pc:docMk/>
            <pc:sldMk cId="3830928387" sldId="264"/>
            <ac:spMk id="38" creationId="{C1A2385B-1D2A-4E17-84FA-6CB7F0AAE473}"/>
          </ac:spMkLst>
        </pc:spChg>
        <pc:spChg chg="add del">
          <ac:chgData name="Alejandro Harris Rodriguez" userId="54d70403-42f3-4107-a972-f45d016a8747" providerId="ADAL" clId="{716FA191-4C1F-4CBA-892C-569AB078E09E}" dt="2023-04-03T19:39:31.439" v="13" actId="26606"/>
          <ac:spMkLst>
            <pc:docMk/>
            <pc:sldMk cId="3830928387" sldId="264"/>
            <ac:spMk id="39" creationId="{5E791F2F-79DB-4CC0-9FA1-001E3E91E8B7}"/>
          </ac:spMkLst>
        </pc:spChg>
        <pc:spChg chg="add del">
          <ac:chgData name="Alejandro Harris Rodriguez" userId="54d70403-42f3-4107-a972-f45d016a8747" providerId="ADAL" clId="{716FA191-4C1F-4CBA-892C-569AB078E09E}" dt="2023-04-03T19:39:33.532" v="15" actId="26606"/>
          <ac:spMkLst>
            <pc:docMk/>
            <pc:sldMk cId="3830928387" sldId="264"/>
            <ac:spMk id="41" creationId="{A51A0227-072A-4F5F-928C-E2C3E5CCD10C}"/>
          </ac:spMkLst>
        </pc:spChg>
        <pc:spChg chg="add del">
          <ac:chgData name="Alejandro Harris Rodriguez" userId="54d70403-42f3-4107-a972-f45d016a8747" providerId="ADAL" clId="{716FA191-4C1F-4CBA-892C-569AB078E09E}" dt="2023-04-03T19:39:33.532" v="15" actId="26606"/>
          <ac:spMkLst>
            <pc:docMk/>
            <pc:sldMk cId="3830928387" sldId="264"/>
            <ac:spMk id="42" creationId="{35D99776-4B38-47DF-A302-11AD9AF87ACA}"/>
          </ac:spMkLst>
        </pc:spChg>
        <pc:spChg chg="add del">
          <ac:chgData name="Alejandro Harris Rodriguez" userId="54d70403-42f3-4107-a972-f45d016a8747" providerId="ADAL" clId="{716FA191-4C1F-4CBA-892C-569AB078E09E}" dt="2023-04-03T19:39:49.163" v="17" actId="26606"/>
          <ac:spMkLst>
            <pc:docMk/>
            <pc:sldMk cId="3830928387" sldId="264"/>
            <ac:spMk id="44" creationId="{8761DDFE-071F-4200-B0AA-394476C2D2D6}"/>
          </ac:spMkLst>
        </pc:spChg>
        <pc:spChg chg="add del">
          <ac:chgData name="Alejandro Harris Rodriguez" userId="54d70403-42f3-4107-a972-f45d016a8747" providerId="ADAL" clId="{716FA191-4C1F-4CBA-892C-569AB078E09E}" dt="2023-04-03T19:39:50.945" v="19" actId="26606"/>
          <ac:spMkLst>
            <pc:docMk/>
            <pc:sldMk cId="3830928387" sldId="264"/>
            <ac:spMk id="46" creationId="{385E1BDC-A9B0-4A87-82E3-F3187F69A802}"/>
          </ac:spMkLst>
        </pc:spChg>
        <pc:spChg chg="add del">
          <ac:chgData name="Alejandro Harris Rodriguez" userId="54d70403-42f3-4107-a972-f45d016a8747" providerId="ADAL" clId="{716FA191-4C1F-4CBA-892C-569AB078E09E}" dt="2023-04-03T19:39:50.945" v="19" actId="26606"/>
          <ac:spMkLst>
            <pc:docMk/>
            <pc:sldMk cId="3830928387" sldId="264"/>
            <ac:spMk id="47" creationId="{0990C621-3B8B-4820-8328-D47EF7CE823C}"/>
          </ac:spMkLst>
        </pc:spChg>
        <pc:spChg chg="add del">
          <ac:chgData name="Alejandro Harris Rodriguez" userId="54d70403-42f3-4107-a972-f45d016a8747" providerId="ADAL" clId="{716FA191-4C1F-4CBA-892C-569AB078E09E}" dt="2023-04-03T19:39:50.945" v="19" actId="26606"/>
          <ac:spMkLst>
            <pc:docMk/>
            <pc:sldMk cId="3830928387" sldId="264"/>
            <ac:spMk id="48" creationId="{C1A2385B-1D2A-4E17-84FA-6CB7F0AAE473}"/>
          </ac:spMkLst>
        </pc:spChg>
        <pc:spChg chg="add del">
          <ac:chgData name="Alejandro Harris Rodriguez" userId="54d70403-42f3-4107-a972-f45d016a8747" providerId="ADAL" clId="{716FA191-4C1F-4CBA-892C-569AB078E09E}" dt="2023-04-03T19:39:50.945" v="19" actId="26606"/>
          <ac:spMkLst>
            <pc:docMk/>
            <pc:sldMk cId="3830928387" sldId="264"/>
            <ac:spMk id="49" creationId="{5E791F2F-79DB-4CC0-9FA1-001E3E91E8B7}"/>
          </ac:spMkLst>
        </pc:spChg>
        <pc:spChg chg="add">
          <ac:chgData name="Alejandro Harris Rodriguez" userId="54d70403-42f3-4107-a972-f45d016a8747" providerId="ADAL" clId="{716FA191-4C1F-4CBA-892C-569AB078E09E}" dt="2023-04-03T19:39:50.961" v="20" actId="26606"/>
          <ac:spMkLst>
            <pc:docMk/>
            <pc:sldMk cId="3830928387" sldId="264"/>
            <ac:spMk id="51" creationId="{A51A0227-072A-4F5F-928C-E2C3E5CCD10C}"/>
          </ac:spMkLst>
        </pc:spChg>
        <pc:spChg chg="add">
          <ac:chgData name="Alejandro Harris Rodriguez" userId="54d70403-42f3-4107-a972-f45d016a8747" providerId="ADAL" clId="{716FA191-4C1F-4CBA-892C-569AB078E09E}" dt="2023-04-03T19:39:50.961" v="20" actId="26606"/>
          <ac:spMkLst>
            <pc:docMk/>
            <pc:sldMk cId="3830928387" sldId="264"/>
            <ac:spMk id="52" creationId="{35D99776-4B38-47DF-A302-11AD9AF87ACA}"/>
          </ac:spMkLst>
        </pc:spChg>
        <pc:graphicFrameChg chg="add mod">
          <ac:chgData name="Alejandro Harris Rodriguez" userId="54d70403-42f3-4107-a972-f45d016a8747" providerId="ADAL" clId="{716FA191-4C1F-4CBA-892C-569AB078E09E}" dt="2023-04-03T19:39:50.961" v="20" actId="26606"/>
          <ac:graphicFrameMkLst>
            <pc:docMk/>
            <pc:sldMk cId="3830928387" sldId="264"/>
            <ac:graphicFrameMk id="3" creationId="{B303A265-3807-E158-0EB6-178C83943CCB}"/>
          </ac:graphicFrameMkLst>
        </pc:graphicFrameChg>
        <pc:picChg chg="mod ord">
          <ac:chgData name="Alejandro Harris Rodriguez" userId="54d70403-42f3-4107-a972-f45d016a8747" providerId="ADAL" clId="{716FA191-4C1F-4CBA-892C-569AB078E09E}" dt="2023-04-05T15:23:43.557" v="22" actId="1076"/>
          <ac:picMkLst>
            <pc:docMk/>
            <pc:sldMk cId="3830928387" sldId="264"/>
            <ac:picMk id="5" creationId="{9AD5CE9E-5E96-47ED-4A4A-4CD5F64BD56E}"/>
          </ac:picMkLst>
        </pc:picChg>
      </pc:sldChg>
      <pc:sldChg chg="modSp mod">
        <pc:chgData name="Alejandro Harris Rodriguez" userId="54d70403-42f3-4107-a972-f45d016a8747" providerId="ADAL" clId="{716FA191-4C1F-4CBA-892C-569AB078E09E}" dt="2023-04-04T21:03:40.895" v="21" actId="14734"/>
        <pc:sldMkLst>
          <pc:docMk/>
          <pc:sldMk cId="3604251456" sldId="270"/>
        </pc:sldMkLst>
        <pc:graphicFrameChg chg="modGraphic">
          <ac:chgData name="Alejandro Harris Rodriguez" userId="54d70403-42f3-4107-a972-f45d016a8747" providerId="ADAL" clId="{716FA191-4C1F-4CBA-892C-569AB078E09E}" dt="2023-04-04T21:03:40.895" v="21" actId="14734"/>
          <ac:graphicFrameMkLst>
            <pc:docMk/>
            <pc:sldMk cId="3604251456" sldId="270"/>
            <ac:graphicFrameMk id="21" creationId="{D0BC0EED-5415-5BA2-708A-D6FEA53C0563}"/>
          </ac:graphicFrameMkLst>
        </pc:graphicFrameChg>
      </pc:sldChg>
    </pc:docChg>
  </pc:docChgLst>
  <pc:docChgLst>
    <pc:chgData name="Alejandro Harris Rodriguez" userId="54d70403-42f3-4107-a972-f45d016a8747" providerId="ADAL" clId="{A8EDB1B1-5BB2-4956-BFC7-6992ABF8AFE1}"/>
    <pc:docChg chg="undo custSel modSld">
      <pc:chgData name="Alejandro Harris Rodriguez" userId="54d70403-42f3-4107-a972-f45d016a8747" providerId="ADAL" clId="{A8EDB1B1-5BB2-4956-BFC7-6992ABF8AFE1}" dt="2023-05-23T20:35:00.391" v="5" actId="1076"/>
      <pc:docMkLst>
        <pc:docMk/>
      </pc:docMkLst>
      <pc:sldChg chg="modSp mod">
        <pc:chgData name="Alejandro Harris Rodriguez" userId="54d70403-42f3-4107-a972-f45d016a8747" providerId="ADAL" clId="{A8EDB1B1-5BB2-4956-BFC7-6992ABF8AFE1}" dt="2023-05-22T13:44:18.396" v="3" actId="14734"/>
        <pc:sldMkLst>
          <pc:docMk/>
          <pc:sldMk cId="2410565812" sldId="257"/>
        </pc:sldMkLst>
        <pc:graphicFrameChg chg="modGraphic">
          <ac:chgData name="Alejandro Harris Rodriguez" userId="54d70403-42f3-4107-a972-f45d016a8747" providerId="ADAL" clId="{A8EDB1B1-5BB2-4956-BFC7-6992ABF8AFE1}" dt="2023-05-22T13:44:18.396" v="3" actId="14734"/>
          <ac:graphicFrameMkLst>
            <pc:docMk/>
            <pc:sldMk cId="2410565812" sldId="257"/>
            <ac:graphicFrameMk id="3" creationId="{840B62F4-3F1C-A8A7-2184-24E4DCE263CD}"/>
          </ac:graphicFrameMkLst>
        </pc:graphicFrameChg>
      </pc:sldChg>
      <pc:sldChg chg="modSp mod">
        <pc:chgData name="Alejandro Harris Rodriguez" userId="54d70403-42f3-4107-a972-f45d016a8747" providerId="ADAL" clId="{A8EDB1B1-5BB2-4956-BFC7-6992ABF8AFE1}" dt="2023-05-23T20:35:00.391" v="5" actId="1076"/>
        <pc:sldMkLst>
          <pc:docMk/>
          <pc:sldMk cId="256468655" sldId="273"/>
        </pc:sldMkLst>
        <pc:spChg chg="mod">
          <ac:chgData name="Alejandro Harris Rodriguez" userId="54d70403-42f3-4107-a972-f45d016a8747" providerId="ADAL" clId="{A8EDB1B1-5BB2-4956-BFC7-6992ABF8AFE1}" dt="2023-05-23T20:35:00.391" v="5" actId="1076"/>
          <ac:spMkLst>
            <pc:docMk/>
            <pc:sldMk cId="256468655" sldId="273"/>
            <ac:spMk id="2" creationId="{FC39DA77-BBD3-72AD-7093-CEA5D7FE2A88}"/>
          </ac:spMkLst>
        </pc:spChg>
      </pc:sldChg>
      <pc:sldChg chg="modSp mod">
        <pc:chgData name="Alejandro Harris Rodriguez" userId="54d70403-42f3-4107-a972-f45d016a8747" providerId="ADAL" clId="{A8EDB1B1-5BB2-4956-BFC7-6992ABF8AFE1}" dt="2023-05-22T13:59:00.778" v="4" actId="14734"/>
        <pc:sldMkLst>
          <pc:docMk/>
          <pc:sldMk cId="1466238318" sldId="278"/>
        </pc:sldMkLst>
        <pc:graphicFrameChg chg="modGraphic">
          <ac:chgData name="Alejandro Harris Rodriguez" userId="54d70403-42f3-4107-a972-f45d016a8747" providerId="ADAL" clId="{A8EDB1B1-5BB2-4956-BFC7-6992ABF8AFE1}" dt="2023-05-22T13:59:00.778" v="4" actId="14734"/>
          <ac:graphicFrameMkLst>
            <pc:docMk/>
            <pc:sldMk cId="1466238318" sldId="278"/>
            <ac:graphicFrameMk id="6" creationId="{0AECBCDD-FC4F-6C01-7D3D-75DD51D47DB7}"/>
          </ac:graphicFrameMkLst>
        </pc:graphicFrameChg>
      </pc:sldChg>
    </pc:docChg>
  </pc:docChgLst>
  <pc:docChgLst>
    <pc:chgData name="Alejandro Harris Rodriguez" userId="54d70403-42f3-4107-a972-f45d016a8747" providerId="ADAL" clId="{D1A2E363-E22A-4802-B0F5-45A64F8E0B9E}"/>
    <pc:docChg chg="undo custSel addSld delSld modSld">
      <pc:chgData name="Alejandro Harris Rodriguez" userId="54d70403-42f3-4107-a972-f45d016a8747" providerId="ADAL" clId="{D1A2E363-E22A-4802-B0F5-45A64F8E0B9E}" dt="2023-06-01T19:33:15.887" v="3" actId="680"/>
      <pc:docMkLst>
        <pc:docMk/>
      </pc:docMkLst>
      <pc:sldChg chg="modSp mod">
        <pc:chgData name="Alejandro Harris Rodriguez" userId="54d70403-42f3-4107-a972-f45d016a8747" providerId="ADAL" clId="{D1A2E363-E22A-4802-B0F5-45A64F8E0B9E}" dt="2023-06-01T17:24:16.700" v="1" actId="14734"/>
        <pc:sldMkLst>
          <pc:docMk/>
          <pc:sldMk cId="1466238318" sldId="278"/>
        </pc:sldMkLst>
        <pc:graphicFrameChg chg="modGraphic">
          <ac:chgData name="Alejandro Harris Rodriguez" userId="54d70403-42f3-4107-a972-f45d016a8747" providerId="ADAL" clId="{D1A2E363-E22A-4802-B0F5-45A64F8E0B9E}" dt="2023-06-01T17:24:16.700" v="1" actId="14734"/>
          <ac:graphicFrameMkLst>
            <pc:docMk/>
            <pc:sldMk cId="1466238318" sldId="278"/>
            <ac:graphicFrameMk id="6" creationId="{0AECBCDD-FC4F-6C01-7D3D-75DD51D47DB7}"/>
          </ac:graphicFrameMkLst>
        </pc:graphicFrameChg>
      </pc:sldChg>
      <pc:sldChg chg="new del">
        <pc:chgData name="Alejandro Harris Rodriguez" userId="54d70403-42f3-4107-a972-f45d016a8747" providerId="ADAL" clId="{D1A2E363-E22A-4802-B0F5-45A64F8E0B9E}" dt="2023-06-01T19:33:15.887" v="3" actId="680"/>
        <pc:sldMkLst>
          <pc:docMk/>
          <pc:sldMk cId="4247494688" sldId="285"/>
        </pc:sldMkLst>
      </pc:sldChg>
    </pc:docChg>
  </pc:docChgLst>
  <pc:docChgLst>
    <pc:chgData name="Claudio Rain" userId="S::claudio.rain@academia.cl::16237658-7f7a-45bf-a250-2bc1406716c3" providerId="AD" clId="Web-{BC468C2E-BFFD-15D9-1BB8-88C67397F493}"/>
    <pc:docChg chg="modSld">
      <pc:chgData name="Claudio Rain" userId="S::claudio.rain@academia.cl::16237658-7f7a-45bf-a250-2bc1406716c3" providerId="AD" clId="Web-{BC468C2E-BFFD-15D9-1BB8-88C67397F493}" dt="2023-03-15T11:46:52.441" v="9" actId="20577"/>
      <pc:docMkLst>
        <pc:docMk/>
      </pc:docMkLst>
      <pc:sldChg chg="modSp">
        <pc:chgData name="Claudio Rain" userId="S::claudio.rain@academia.cl::16237658-7f7a-45bf-a250-2bc1406716c3" providerId="AD" clId="Web-{BC468C2E-BFFD-15D9-1BB8-88C67397F493}" dt="2023-03-15T11:46:52.441" v="9" actId="20577"/>
        <pc:sldMkLst>
          <pc:docMk/>
          <pc:sldMk cId="3604251456" sldId="270"/>
        </pc:sldMkLst>
        <pc:spChg chg="mod">
          <ac:chgData name="Claudio Rain" userId="S::claudio.rain@academia.cl::16237658-7f7a-45bf-a250-2bc1406716c3" providerId="AD" clId="Web-{BC468C2E-BFFD-15D9-1BB8-88C67397F493}" dt="2023-03-15T11:46:52.441" v="9" actId="20577"/>
          <ac:spMkLst>
            <pc:docMk/>
            <pc:sldMk cId="3604251456" sldId="270"/>
            <ac:spMk id="3" creationId="{A21E8272-5427-5839-2244-A187AE9A4A4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7E59A9-347E-80DD-27B8-8F4344492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2C7CA22-7DF9-077D-45F7-0D62D77A19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12BC52-B2B6-E817-76B0-AF98FBAD2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173A7-E4E2-4BB5-AA6E-E6E2B64E4DC4}" type="datetimeFigureOut">
              <a:rPr lang="es-CL" smtClean="0"/>
              <a:t>26-07-2023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67CE78-54C3-219A-A509-EB68338AD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B1B94A-6723-C95B-1969-9DD7B8D57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133E6-A203-46FE-BB41-2F141BA2A35A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17120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DB026D-A159-6EEB-A004-FC6113FED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E19E60-0D4E-EDCD-29BA-EF29C9A77E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3F08A6-A274-9978-7B59-898F0840E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173A7-E4E2-4BB5-AA6E-E6E2B64E4DC4}" type="datetimeFigureOut">
              <a:rPr lang="es-CL" smtClean="0"/>
              <a:t>26-07-2023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F6E0F8-FDE7-E4B9-3980-03A0AF835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8DFA88-C68C-179B-2F53-D5022BF47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133E6-A203-46FE-BB41-2F141BA2A35A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4493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B9AE179-FE65-5BDF-C00E-E881BDEACB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9B9BA89-5845-A43E-F139-892B855840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371139-86A5-B58E-1F65-F3305147D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173A7-E4E2-4BB5-AA6E-E6E2B64E4DC4}" type="datetimeFigureOut">
              <a:rPr lang="es-CL" smtClean="0"/>
              <a:t>26-07-2023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509983-154F-5A8D-02FB-CEF4472A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3DA903-B890-C51C-7827-94A4DBA45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133E6-A203-46FE-BB41-2F141BA2A35A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6610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10F4D2-FAB1-222F-A342-A65AE9F2F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8944B4-3E9B-376B-70C4-E51D260D1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B6C4AD-602C-ED91-68C0-926360547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173A7-E4E2-4BB5-AA6E-E6E2B64E4DC4}" type="datetimeFigureOut">
              <a:rPr lang="es-CL" smtClean="0"/>
              <a:t>26-07-2023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13DFD2-87FF-5824-EEBF-B7A1FB0D0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2945C5-8C24-54C3-405E-5D817FB7C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133E6-A203-46FE-BB41-2F141BA2A35A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21908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2455F5-49E8-CEDE-6697-D86568B90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855A9D6-DA1B-788E-E81D-FCD28DDC2D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37F855-03C2-6153-9B1D-E4289EA64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173A7-E4E2-4BB5-AA6E-E6E2B64E4DC4}" type="datetimeFigureOut">
              <a:rPr lang="es-CL" smtClean="0"/>
              <a:t>26-07-2023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225B8D-6A14-1024-5408-1EA5D69C2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1B32FB-9081-C74F-BBC6-912BD5C5A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133E6-A203-46FE-BB41-2F141BA2A35A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8205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E88B9C-E1DA-EED1-B2A3-B31DD6D3E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0898C2-833B-5BA6-9481-12E8EF7EEE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93B0633-ADDC-39F6-E229-DE054E696F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E75CB67-72C0-BF77-A8E3-B782587A0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173A7-E4E2-4BB5-AA6E-E6E2B64E4DC4}" type="datetimeFigureOut">
              <a:rPr lang="es-CL" smtClean="0"/>
              <a:t>26-07-2023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1605FD5-AF42-458B-3301-11D967737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FA1FAB-07CD-DDF2-F66F-F1841BF6D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133E6-A203-46FE-BB41-2F141BA2A35A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141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367120-1BC8-2CC4-9405-930874803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3CE697F-58ED-7995-DC76-BF70EFEFD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A3C363F-BF6A-5DAF-ECFC-9F37A9BB69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4386678-C31F-A199-4480-4A7E1AB776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D7828EE-06E7-5897-F35B-D4BE7833E6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7175EA6-6C44-7EBE-B2C2-6F4DB7D4D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173A7-E4E2-4BB5-AA6E-E6E2B64E4DC4}" type="datetimeFigureOut">
              <a:rPr lang="es-CL" smtClean="0"/>
              <a:t>26-07-2023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DAED15A-53A7-EC9B-1DD4-715EF4725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9589EAF-90B9-DB0C-3EA2-AE6F5A81C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133E6-A203-46FE-BB41-2F141BA2A35A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61471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F36918-86C7-56DD-E132-BBDFCD5E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A05C8C5-37DB-E08F-7D17-93EF78958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173A7-E4E2-4BB5-AA6E-E6E2B64E4DC4}" type="datetimeFigureOut">
              <a:rPr lang="es-CL" smtClean="0"/>
              <a:t>26-07-2023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4F3A3CA-22E7-A16F-E50C-9C5C49A1D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4651C13-530A-3F17-77A0-46AF5D9A1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133E6-A203-46FE-BB41-2F141BA2A35A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02588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D3A4E5B-F156-EE70-E572-7F047320B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173A7-E4E2-4BB5-AA6E-E6E2B64E4DC4}" type="datetimeFigureOut">
              <a:rPr lang="es-CL" smtClean="0"/>
              <a:t>26-07-2023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1347BD-E460-6C2A-F72A-DC1E3A778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4BA486F-2206-9B8C-DB73-CB8331E08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133E6-A203-46FE-BB41-2F141BA2A35A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58822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F4D82D-CC3C-28B8-1514-92CBE2EFD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8DDE44-9827-7F60-B882-A61FB6EAD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166DB18-DF26-5BDD-FEF6-21B8E0B6DB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74FEAE-3D42-2DD6-21CA-44B58EBF4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173A7-E4E2-4BB5-AA6E-E6E2B64E4DC4}" type="datetimeFigureOut">
              <a:rPr lang="es-CL" smtClean="0"/>
              <a:t>26-07-2023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6CC4BF0-E7F5-7A4B-8C1B-4E5D2E010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8D4D51D-AD49-0C8F-F15A-EC28077E2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133E6-A203-46FE-BB41-2F141BA2A35A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87841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9EBDD-B59B-B0C9-0BFA-7A757D74C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4FE34CD-D2F2-5F47-2C8B-DB25F3E106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A25E8FA-B8AD-518F-0DB3-84B99A2C18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A76EEB9-86FA-1508-C20E-C5463744A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173A7-E4E2-4BB5-AA6E-E6E2B64E4DC4}" type="datetimeFigureOut">
              <a:rPr lang="es-CL" smtClean="0"/>
              <a:t>26-07-2023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83414D7-5585-58E8-D0F9-7064A9E42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316894-1EA8-DADD-50BC-137F96A45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133E6-A203-46FE-BB41-2F141BA2A35A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86136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1410D7D-BBE3-AD94-28B1-70D943D77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3CE6188-8B5A-00EB-52EB-05B7A21B5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4A2B94-86D4-9A48-21C0-E8951E5351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173A7-E4E2-4BB5-AA6E-E6E2B64E4DC4}" type="datetimeFigureOut">
              <a:rPr lang="es-CL" smtClean="0"/>
              <a:t>26-07-2023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9D53D0-03EA-6D1C-766E-191B41A3F6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E49A47-34BB-0CE8-5B50-131979FCFF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133E6-A203-46FE-BB41-2F141BA2A35A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26135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70D2016A-16F8-D176-86F5-87851EB7754B}"/>
              </a:ext>
            </a:extLst>
          </p:cNvPr>
          <p:cNvSpPr txBox="1"/>
          <p:nvPr/>
        </p:nvSpPr>
        <p:spPr>
          <a:xfrm>
            <a:off x="2509519" y="1018852"/>
            <a:ext cx="75996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sz="28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DISTRIBUCIÓN Y CODIFICACIÓN DE ESPACIOS DE USO ACADÉMICO</a:t>
            </a:r>
          </a:p>
          <a:p>
            <a:pPr algn="ctr"/>
            <a:endParaRPr lang="es-CL" sz="28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s-CL" sz="28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CAMPUS BRASIL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B5B2308-3740-EC31-C816-A0A23FE33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190" y="3524250"/>
            <a:ext cx="6363588" cy="231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658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F7A52CD-C8DA-9A52-2D8B-E4F3C24AF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534" y="1061707"/>
            <a:ext cx="4696480" cy="473458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EDE5B6D-0B9C-484F-138D-0D796B8D7685}"/>
              </a:ext>
            </a:extLst>
          </p:cNvPr>
          <p:cNvSpPr txBox="1"/>
          <p:nvPr/>
        </p:nvSpPr>
        <p:spPr>
          <a:xfrm>
            <a:off x="2925393" y="1515608"/>
            <a:ext cx="2134288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r>
              <a:rPr lang="es-CL" sz="3200" u="sng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Tercer Piso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DDE18B7-FE11-343E-229A-607EDA13F3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306713"/>
              </p:ext>
            </p:extLst>
          </p:nvPr>
        </p:nvGraphicFramePr>
        <p:xfrm>
          <a:off x="1754527" y="2784475"/>
          <a:ext cx="4140200" cy="1289050"/>
        </p:xfrm>
        <a:graphic>
          <a:graphicData uri="http://schemas.openxmlformats.org/drawingml/2006/table">
            <a:tbl>
              <a:tblPr/>
              <a:tblGrid>
                <a:gridCol w="876300">
                  <a:extLst>
                    <a:ext uri="{9D8B030D-6E8A-4147-A177-3AD203B41FA5}">
                      <a16:colId xmlns:a16="http://schemas.microsoft.com/office/drawing/2014/main" val="108137378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84757748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628651002"/>
                    </a:ext>
                  </a:extLst>
                </a:gridCol>
                <a:gridCol w="1587500">
                  <a:extLst>
                    <a:ext uri="{9D8B030D-6E8A-4147-A177-3AD203B41FA5}">
                      <a16:colId xmlns:a16="http://schemas.microsoft.com/office/drawing/2014/main" val="2722261610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N° en Plano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Código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Piso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Tipo de Infraestructura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77220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BCI303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Teórica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33170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BCI304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Teórica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696835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BCI305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Teórica/Musical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81351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BCI306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Teórica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814399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BCI307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Teórica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71090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BCI308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Teórica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358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1103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BDF21DB-7D0D-E73A-D61F-C459A887B9C0}"/>
              </a:ext>
            </a:extLst>
          </p:cNvPr>
          <p:cNvSpPr txBox="1"/>
          <p:nvPr/>
        </p:nvSpPr>
        <p:spPr>
          <a:xfrm>
            <a:off x="2732768" y="836941"/>
            <a:ext cx="7425870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kumimoji="0" lang="es-CL" sz="4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Edificio (Agustinas) AG, </a:t>
            </a:r>
            <a:r>
              <a:rPr lang="es-CL" sz="4000">
                <a:latin typeface="Calibri" panose="020F0502020204030204"/>
              </a:rPr>
              <a:t>Agustinas 2071</a:t>
            </a:r>
            <a:r>
              <a:rPr kumimoji="0" lang="es-CL" sz="4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Santiago</a:t>
            </a:r>
            <a:r>
              <a:rPr lang="es-CL" sz="4000">
                <a:latin typeface="Calibri" panose="020F0502020204030204"/>
              </a:rPr>
              <a:t>.</a:t>
            </a:r>
            <a:endParaRPr kumimoji="0" lang="es-CL" sz="4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BCA2EF2-8FE6-D45E-6904-19E4A11E9F68}"/>
              </a:ext>
            </a:extLst>
          </p:cNvPr>
          <p:cNvSpPr txBox="1"/>
          <p:nvPr/>
        </p:nvSpPr>
        <p:spPr>
          <a:xfrm>
            <a:off x="1066800" y="2789204"/>
            <a:ext cx="3342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Codificación de Salas: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38545A26-5743-3066-0CA4-AFC7C045ADB8}"/>
              </a:ext>
            </a:extLst>
          </p:cNvPr>
          <p:cNvGrpSpPr/>
          <p:nvPr/>
        </p:nvGrpSpPr>
        <p:grpSpPr>
          <a:xfrm>
            <a:off x="3473087" y="2184024"/>
            <a:ext cx="5945233" cy="1569660"/>
            <a:chOff x="4122237" y="2644169"/>
            <a:chExt cx="5945233" cy="1569660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8A60E550-55AB-E915-4C06-42663E806FCF}"/>
                </a:ext>
              </a:extLst>
            </p:cNvPr>
            <p:cNvSpPr/>
            <p:nvPr/>
          </p:nvSpPr>
          <p:spPr>
            <a:xfrm>
              <a:off x="4122237" y="2644169"/>
              <a:ext cx="5945233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9600" b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latin typeface="Calibri" panose="020F0502020204030204"/>
                </a:rPr>
                <a:t>BAG</a:t>
              </a:r>
              <a:r>
                <a:rPr kumimoji="0" lang="es-ES" sz="9600" b="1" i="0" u="none" strike="noStrike" kern="1200" cap="none" spc="0" normalizeH="0" baseline="0" noProof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104</a:t>
              </a:r>
              <a:endParaRPr kumimoji="0" lang="es-ES" sz="5400" b="1" i="0" u="none" strike="noStrike" kern="1200" cap="none" spc="0" normalizeH="0" baseline="0" noProof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3702810E-1673-0A34-AD24-DF70A8FC5621}"/>
                </a:ext>
              </a:extLst>
            </p:cNvPr>
            <p:cNvCxnSpPr>
              <a:cxnSpLocks/>
            </p:cNvCxnSpPr>
            <p:nvPr/>
          </p:nvCxnSpPr>
          <p:spPr>
            <a:xfrm>
              <a:off x="5232400" y="4064000"/>
              <a:ext cx="49784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>
              <a:extLst>
                <a:ext uri="{FF2B5EF4-FFF2-40B4-BE49-F238E27FC236}">
                  <a16:creationId xmlns:a16="http://schemas.microsoft.com/office/drawing/2014/main" id="{B03FF6C2-8E7E-3392-3D12-AAA6C06F69B1}"/>
                </a:ext>
              </a:extLst>
            </p:cNvPr>
            <p:cNvCxnSpPr>
              <a:cxnSpLocks/>
            </p:cNvCxnSpPr>
            <p:nvPr/>
          </p:nvCxnSpPr>
          <p:spPr>
            <a:xfrm>
              <a:off x="7843520" y="4064000"/>
              <a:ext cx="1056640" cy="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21">
              <a:extLst>
                <a:ext uri="{FF2B5EF4-FFF2-40B4-BE49-F238E27FC236}">
                  <a16:creationId xmlns:a16="http://schemas.microsoft.com/office/drawing/2014/main" id="{9E2895B2-EA22-C1D0-AA8D-A2CBD53F89EF}"/>
                </a:ext>
              </a:extLst>
            </p:cNvPr>
            <p:cNvCxnSpPr>
              <a:cxnSpLocks/>
            </p:cNvCxnSpPr>
            <p:nvPr/>
          </p:nvCxnSpPr>
          <p:spPr>
            <a:xfrm>
              <a:off x="7223760" y="4064000"/>
              <a:ext cx="49784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22">
              <a:extLst>
                <a:ext uri="{FF2B5EF4-FFF2-40B4-BE49-F238E27FC236}">
                  <a16:creationId xmlns:a16="http://schemas.microsoft.com/office/drawing/2014/main" id="{9CF39B9A-76DA-E9E4-7289-8FE9CA526341}"/>
                </a:ext>
              </a:extLst>
            </p:cNvPr>
            <p:cNvCxnSpPr>
              <a:cxnSpLocks/>
            </p:cNvCxnSpPr>
            <p:nvPr/>
          </p:nvCxnSpPr>
          <p:spPr>
            <a:xfrm>
              <a:off x="5923280" y="4064000"/>
              <a:ext cx="1056640" cy="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Bocadillo: rectángulo 25">
            <a:extLst>
              <a:ext uri="{FF2B5EF4-FFF2-40B4-BE49-F238E27FC236}">
                <a16:creationId xmlns:a16="http://schemas.microsoft.com/office/drawing/2014/main" id="{CA950AB7-9AFE-5556-7B76-D8650D263F85}"/>
              </a:ext>
            </a:extLst>
          </p:cNvPr>
          <p:cNvSpPr/>
          <p:nvPr/>
        </p:nvSpPr>
        <p:spPr>
          <a:xfrm>
            <a:off x="1356360" y="5097752"/>
            <a:ext cx="1757680" cy="772160"/>
          </a:xfrm>
          <a:prstGeom prst="wedgeRectCallout">
            <a:avLst>
              <a:gd name="adj1" fmla="val 145641"/>
              <a:gd name="adj2" fmla="val -23881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CAMPUS</a:t>
            </a:r>
          </a:p>
        </p:txBody>
      </p:sp>
      <p:sp>
        <p:nvSpPr>
          <p:cNvPr id="27" name="Bocadillo: rectángulo 26">
            <a:extLst>
              <a:ext uri="{FF2B5EF4-FFF2-40B4-BE49-F238E27FC236}">
                <a16:creationId xmlns:a16="http://schemas.microsoft.com/office/drawing/2014/main" id="{5CFC5155-9D14-3B39-F896-3F87095CCA51}"/>
              </a:ext>
            </a:extLst>
          </p:cNvPr>
          <p:cNvSpPr/>
          <p:nvPr/>
        </p:nvSpPr>
        <p:spPr>
          <a:xfrm>
            <a:off x="4503060" y="4683760"/>
            <a:ext cx="1757680" cy="800072"/>
          </a:xfrm>
          <a:prstGeom prst="wedgeRectCallout">
            <a:avLst>
              <a:gd name="adj1" fmla="val 17895"/>
              <a:gd name="adj2" fmla="val -17604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EDIFICIO</a:t>
            </a:r>
          </a:p>
        </p:txBody>
      </p:sp>
      <p:sp>
        <p:nvSpPr>
          <p:cNvPr id="28" name="Bocadillo: rectángulo 27">
            <a:extLst>
              <a:ext uri="{FF2B5EF4-FFF2-40B4-BE49-F238E27FC236}">
                <a16:creationId xmlns:a16="http://schemas.microsoft.com/office/drawing/2014/main" id="{E2569F2E-396F-5555-78D7-FDB29314302D}"/>
              </a:ext>
            </a:extLst>
          </p:cNvPr>
          <p:cNvSpPr/>
          <p:nvPr/>
        </p:nvSpPr>
        <p:spPr>
          <a:xfrm>
            <a:off x="6445703" y="5483832"/>
            <a:ext cx="1757680" cy="772160"/>
          </a:xfrm>
          <a:prstGeom prst="wedgeRectCallout">
            <a:avLst>
              <a:gd name="adj1" fmla="val -27192"/>
              <a:gd name="adj2" fmla="val -29276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PISO </a:t>
            </a:r>
          </a:p>
        </p:txBody>
      </p:sp>
      <p:sp>
        <p:nvSpPr>
          <p:cNvPr id="29" name="Bocadillo: rectángulo 28">
            <a:extLst>
              <a:ext uri="{FF2B5EF4-FFF2-40B4-BE49-F238E27FC236}">
                <a16:creationId xmlns:a16="http://schemas.microsoft.com/office/drawing/2014/main" id="{A6842113-55AA-882D-FD98-107D09E1AA07}"/>
              </a:ext>
            </a:extLst>
          </p:cNvPr>
          <p:cNvSpPr/>
          <p:nvPr/>
        </p:nvSpPr>
        <p:spPr>
          <a:xfrm>
            <a:off x="8539480" y="4518562"/>
            <a:ext cx="1757680" cy="772160"/>
          </a:xfrm>
          <a:prstGeom prst="wedgeRectCallout">
            <a:avLst>
              <a:gd name="adj1" fmla="val -89619"/>
              <a:gd name="adj2" fmla="val -17171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SALA</a:t>
            </a:r>
          </a:p>
        </p:txBody>
      </p:sp>
    </p:spTree>
    <p:extLst>
      <p:ext uri="{BB962C8B-B14F-4D97-AF65-F5344CB8AC3E}">
        <p14:creationId xmlns:p14="http://schemas.microsoft.com/office/powerpoint/2010/main" val="3613192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3626C42E-9EBE-1210-DE7D-EFE0235558DA}"/>
              </a:ext>
            </a:extLst>
          </p:cNvPr>
          <p:cNvSpPr txBox="1"/>
          <p:nvPr/>
        </p:nvSpPr>
        <p:spPr>
          <a:xfrm>
            <a:off x="3630612" y="1028884"/>
            <a:ext cx="4930776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DISTRIBUCIÓN DE ESPACIOS DE USO ACADÉMICO </a:t>
            </a: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B5A7C322-94CE-F792-0F03-7D95D22424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914731"/>
              </p:ext>
            </p:extLst>
          </p:nvPr>
        </p:nvGraphicFramePr>
        <p:xfrm>
          <a:off x="3157220" y="2085343"/>
          <a:ext cx="5877560" cy="3230160"/>
        </p:xfrm>
        <a:graphic>
          <a:graphicData uri="http://schemas.openxmlformats.org/drawingml/2006/table">
            <a:tbl>
              <a:tblPr/>
              <a:tblGrid>
                <a:gridCol w="1053280">
                  <a:extLst>
                    <a:ext uri="{9D8B030D-6E8A-4147-A177-3AD203B41FA5}">
                      <a16:colId xmlns:a16="http://schemas.microsoft.com/office/drawing/2014/main" val="3948583779"/>
                    </a:ext>
                  </a:extLst>
                </a:gridCol>
                <a:gridCol w="780207">
                  <a:extLst>
                    <a:ext uri="{9D8B030D-6E8A-4147-A177-3AD203B41FA5}">
                      <a16:colId xmlns:a16="http://schemas.microsoft.com/office/drawing/2014/main" val="1972111020"/>
                    </a:ext>
                  </a:extLst>
                </a:gridCol>
                <a:gridCol w="780207">
                  <a:extLst>
                    <a:ext uri="{9D8B030D-6E8A-4147-A177-3AD203B41FA5}">
                      <a16:colId xmlns:a16="http://schemas.microsoft.com/office/drawing/2014/main" val="154828257"/>
                    </a:ext>
                  </a:extLst>
                </a:gridCol>
                <a:gridCol w="2275604">
                  <a:extLst>
                    <a:ext uri="{9D8B030D-6E8A-4147-A177-3AD203B41FA5}">
                      <a16:colId xmlns:a16="http://schemas.microsoft.com/office/drawing/2014/main" val="4032969547"/>
                    </a:ext>
                  </a:extLst>
                </a:gridCol>
                <a:gridCol w="988262">
                  <a:extLst>
                    <a:ext uri="{9D8B030D-6E8A-4147-A177-3AD203B41FA5}">
                      <a16:colId xmlns:a16="http://schemas.microsoft.com/office/drawing/2014/main" val="1673588421"/>
                    </a:ext>
                  </a:extLst>
                </a:gridCol>
              </a:tblGrid>
              <a:tr h="1961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N°</a:t>
                      </a:r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- Plano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Piso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Código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Tipo de Infraestructura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Capacidad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675770"/>
                  </a:ext>
                </a:extLst>
              </a:tr>
              <a:tr h="2513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BAG101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Taller de Dibujo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05986"/>
                  </a:ext>
                </a:extLst>
              </a:tr>
              <a:tr h="1961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BAG103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Práctica Danza (Contingencia)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4526862"/>
                  </a:ext>
                </a:extLst>
              </a:tr>
              <a:tr h="1961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BAG104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Práctica Danza (Contingencia)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970997"/>
                  </a:ext>
                </a:extLst>
              </a:tr>
              <a:tr h="1961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BAG105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Práctica Danza (Contingencia)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6911131"/>
                  </a:ext>
                </a:extLst>
              </a:tr>
              <a:tr h="1961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BAG106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Taller Cerámica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795635"/>
                  </a:ext>
                </a:extLst>
              </a:tr>
              <a:tr h="1961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BAG107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Taller Pulido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243422"/>
                  </a:ext>
                </a:extLst>
              </a:tr>
              <a:tr h="1961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BAG108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Taller de orfebrería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331694"/>
                  </a:ext>
                </a:extLst>
              </a:tr>
              <a:tr h="1961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BAG120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Taller textil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7624796"/>
                  </a:ext>
                </a:extLst>
              </a:tr>
              <a:tr h="1961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BAG201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Laboratorio Computación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871624"/>
                  </a:ext>
                </a:extLst>
              </a:tr>
              <a:tr h="1961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BAG202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Teórica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3573339"/>
                  </a:ext>
                </a:extLst>
              </a:tr>
              <a:tr h="1961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BAG203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Laboratorio MAC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845989"/>
                  </a:ext>
                </a:extLst>
              </a:tr>
              <a:tr h="2458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BAG204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Práctica Arquitectura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7893878"/>
                  </a:ext>
                </a:extLst>
              </a:tr>
              <a:tr h="1824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BAG205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Práctica Arquitectura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588075"/>
                  </a:ext>
                </a:extLst>
              </a:tr>
              <a:tr h="1961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BAG206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Teórica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8908205"/>
                  </a:ext>
                </a:extLst>
              </a:tr>
              <a:tr h="1961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BAG210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Teórica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7454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4788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1">
            <a:extLst>
              <a:ext uri="{FF2B5EF4-FFF2-40B4-BE49-F238E27FC236}">
                <a16:creationId xmlns:a16="http://schemas.microsoft.com/office/drawing/2014/main" id="{4D56677B-C0B7-4DAC-ACAD-8054FF1B5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573887"/>
            <a:ext cx="0" cy="3710227"/>
          </a:xfrm>
          <a:prstGeom prst="line">
            <a:avLst/>
          </a:prstGeom>
          <a:ln w="19050"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upo 21">
            <a:extLst>
              <a:ext uri="{FF2B5EF4-FFF2-40B4-BE49-F238E27FC236}">
                <a16:creationId xmlns:a16="http://schemas.microsoft.com/office/drawing/2014/main" id="{1A7BA642-E9CC-AC77-29A8-5C09070EF609}"/>
              </a:ext>
            </a:extLst>
          </p:cNvPr>
          <p:cNvGrpSpPr/>
          <p:nvPr/>
        </p:nvGrpSpPr>
        <p:grpSpPr>
          <a:xfrm>
            <a:off x="7472170" y="866726"/>
            <a:ext cx="2567175" cy="4604800"/>
            <a:chOff x="7472170" y="866726"/>
            <a:chExt cx="2567175" cy="4604800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D3472302-EBD2-9641-3A6C-37FE88033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72170" y="866726"/>
              <a:ext cx="2567175" cy="4604800"/>
            </a:xfrm>
            <a:prstGeom prst="rect">
              <a:avLst/>
            </a:prstGeom>
          </p:spPr>
        </p:pic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0F38CE5A-C134-996E-8183-7E73D4829895}"/>
                </a:ext>
              </a:extLst>
            </p:cNvPr>
            <p:cNvGrpSpPr/>
            <p:nvPr/>
          </p:nvGrpSpPr>
          <p:grpSpPr>
            <a:xfrm>
              <a:off x="7912763" y="4286250"/>
              <a:ext cx="1284885" cy="666750"/>
              <a:chOff x="8046113" y="4219575"/>
              <a:chExt cx="1284885" cy="666750"/>
            </a:xfrm>
          </p:grpSpPr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1B382721-059D-7138-9354-1561C5FF4E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21398" y="4219575"/>
                <a:ext cx="309600" cy="666750"/>
              </a:xfrm>
              <a:prstGeom prst="rect">
                <a:avLst/>
              </a:prstGeom>
            </p:spPr>
          </p:pic>
          <p:pic>
            <p:nvPicPr>
              <p:cNvPr id="17" name="Imagen 16">
                <a:extLst>
                  <a:ext uri="{FF2B5EF4-FFF2-40B4-BE49-F238E27FC236}">
                    <a16:creationId xmlns:a16="http://schemas.microsoft.com/office/drawing/2014/main" id="{4CC3FD87-0D58-B2EC-8B9D-6E84E3CA36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46113" y="4336990"/>
                <a:ext cx="314368" cy="549335"/>
              </a:xfrm>
              <a:prstGeom prst="rect">
                <a:avLst/>
              </a:prstGeom>
            </p:spPr>
          </p:pic>
        </p:grpSp>
      </p:grpSp>
      <p:graphicFrame>
        <p:nvGraphicFramePr>
          <p:cNvPr id="21" name="Tabla 20">
            <a:extLst>
              <a:ext uri="{FF2B5EF4-FFF2-40B4-BE49-F238E27FC236}">
                <a16:creationId xmlns:a16="http://schemas.microsoft.com/office/drawing/2014/main" id="{D0BC0EED-5415-5BA2-708A-D6FEA53C05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689872"/>
              </p:ext>
            </p:extLst>
          </p:nvPr>
        </p:nvGraphicFramePr>
        <p:xfrm>
          <a:off x="821146" y="2571750"/>
          <a:ext cx="4775200" cy="1779426"/>
        </p:xfrm>
        <a:graphic>
          <a:graphicData uri="http://schemas.openxmlformats.org/drawingml/2006/table">
            <a:tbl>
              <a:tblPr/>
              <a:tblGrid>
                <a:gridCol w="1028700">
                  <a:extLst>
                    <a:ext uri="{9D8B030D-6E8A-4147-A177-3AD203B41FA5}">
                      <a16:colId xmlns:a16="http://schemas.microsoft.com/office/drawing/2014/main" val="287286472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03252819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18272524"/>
                    </a:ext>
                  </a:extLst>
                </a:gridCol>
                <a:gridCol w="2222500">
                  <a:extLst>
                    <a:ext uri="{9D8B030D-6E8A-4147-A177-3AD203B41FA5}">
                      <a16:colId xmlns:a16="http://schemas.microsoft.com/office/drawing/2014/main" val="3109486499"/>
                    </a:ext>
                  </a:extLst>
                </a:gridCol>
              </a:tblGrid>
              <a:tr h="255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N°</a:t>
                      </a:r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- Plano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Piso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Código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Tipo de Infraestructura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2542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BAG101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Taller de Dibujo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4209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BAG103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Práctica Danza (Contingencia)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45396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BAG104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Práctica Danza (Contingencia)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3507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BAG105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Práctica Danza (Contingencia)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99942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BAG106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Taller Cerámica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433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BAG107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Taller Pulido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29769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BAG108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Taller de orfebrería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4518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BAG120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Taller textil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8770558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A21E8272-5427-5839-2244-A187AE9A4A42}"/>
              </a:ext>
            </a:extLst>
          </p:cNvPr>
          <p:cNvSpPr txBox="1"/>
          <p:nvPr/>
        </p:nvSpPr>
        <p:spPr>
          <a:xfrm>
            <a:off x="2152655" y="1573887"/>
            <a:ext cx="2944037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es-CL" sz="3200" u="sng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Primer Piso</a:t>
            </a:r>
          </a:p>
        </p:txBody>
      </p:sp>
      <p:sp>
        <p:nvSpPr>
          <p:cNvPr id="2" name="Flecha: hacia arriba 1">
            <a:extLst>
              <a:ext uri="{FF2B5EF4-FFF2-40B4-BE49-F238E27FC236}">
                <a16:creationId xmlns:a16="http://schemas.microsoft.com/office/drawing/2014/main" id="{3062B185-F376-FE14-C684-C6762A454809}"/>
              </a:ext>
            </a:extLst>
          </p:cNvPr>
          <p:cNvSpPr/>
          <p:nvPr/>
        </p:nvSpPr>
        <p:spPr>
          <a:xfrm rot="16200000">
            <a:off x="9502755" y="4344957"/>
            <a:ext cx="280507" cy="54933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04251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D56677B-C0B7-4DAC-ACAD-8054FF1B5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573887"/>
            <a:ext cx="0" cy="3710227"/>
          </a:xfrm>
          <a:prstGeom prst="line">
            <a:avLst/>
          </a:prstGeom>
          <a:ln w="19050"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DE6FB4A4-7209-E40A-7A3C-40FAC6E61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898" y="983703"/>
            <a:ext cx="2567562" cy="4890594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CC639BA1-3604-61F3-65D3-2B96070B8F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752350"/>
              </p:ext>
            </p:extLst>
          </p:nvPr>
        </p:nvGraphicFramePr>
        <p:xfrm>
          <a:off x="1207833" y="2618752"/>
          <a:ext cx="4184406" cy="1620496"/>
        </p:xfrm>
        <a:graphic>
          <a:graphicData uri="http://schemas.openxmlformats.org/drawingml/2006/table">
            <a:tbl>
              <a:tblPr/>
              <a:tblGrid>
                <a:gridCol w="901428">
                  <a:extLst>
                    <a:ext uri="{9D8B030D-6E8A-4147-A177-3AD203B41FA5}">
                      <a16:colId xmlns:a16="http://schemas.microsoft.com/office/drawing/2014/main" val="3976086464"/>
                    </a:ext>
                  </a:extLst>
                </a:gridCol>
                <a:gridCol w="667724">
                  <a:extLst>
                    <a:ext uri="{9D8B030D-6E8A-4147-A177-3AD203B41FA5}">
                      <a16:colId xmlns:a16="http://schemas.microsoft.com/office/drawing/2014/main" val="2491672785"/>
                    </a:ext>
                  </a:extLst>
                </a:gridCol>
                <a:gridCol w="667724">
                  <a:extLst>
                    <a:ext uri="{9D8B030D-6E8A-4147-A177-3AD203B41FA5}">
                      <a16:colId xmlns:a16="http://schemas.microsoft.com/office/drawing/2014/main" val="282820961"/>
                    </a:ext>
                  </a:extLst>
                </a:gridCol>
                <a:gridCol w="1947530">
                  <a:extLst>
                    <a:ext uri="{9D8B030D-6E8A-4147-A177-3AD203B41FA5}">
                      <a16:colId xmlns:a16="http://schemas.microsoft.com/office/drawing/2014/main" val="2209318470"/>
                    </a:ext>
                  </a:extLst>
                </a:gridCol>
              </a:tblGrid>
              <a:tr h="194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N° - Plano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Piso </a:t>
                      </a:r>
                      <a:endParaRPr lang="es-CL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Código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Tipo de Infraestructura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281236"/>
                  </a:ext>
                </a:extLst>
              </a:tr>
              <a:tr h="194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BAG201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Laboratorio Computación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610856"/>
                  </a:ext>
                </a:extLst>
              </a:tr>
              <a:tr h="194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BAG202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Sala Teórica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8193540"/>
                  </a:ext>
                </a:extLst>
              </a:tr>
              <a:tr h="194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BAG203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Laboratorio MAC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664046"/>
                  </a:ext>
                </a:extLst>
              </a:tr>
              <a:tr h="2555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BAG204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Sala Práctica Arquitectura 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1438849"/>
                  </a:ext>
                </a:extLst>
              </a:tr>
              <a:tr h="194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BAG205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Sala Práctica Arquitectura 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105639"/>
                  </a:ext>
                </a:extLst>
              </a:tr>
              <a:tr h="194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BAG206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Sala Teórica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3432546"/>
                  </a:ext>
                </a:extLst>
              </a:tr>
              <a:tr h="194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BAG210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Sala Práctica Arquitectura 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027350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D922BCE9-443B-CB88-4EA5-B8F24796DA2D}"/>
              </a:ext>
            </a:extLst>
          </p:cNvPr>
          <p:cNvSpPr txBox="1"/>
          <p:nvPr/>
        </p:nvSpPr>
        <p:spPr>
          <a:xfrm>
            <a:off x="1964602" y="1573887"/>
            <a:ext cx="3237318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r>
              <a:rPr lang="es-CL" sz="3200" u="sng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Segundo Piso </a:t>
            </a:r>
          </a:p>
        </p:txBody>
      </p:sp>
    </p:spTree>
    <p:extLst>
      <p:ext uri="{BB962C8B-B14F-4D97-AF65-F5344CB8AC3E}">
        <p14:creationId xmlns:p14="http://schemas.microsoft.com/office/powerpoint/2010/main" val="4044480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BDF21DB-7D0D-E73A-D61F-C459A887B9C0}"/>
              </a:ext>
            </a:extLst>
          </p:cNvPr>
          <p:cNvSpPr txBox="1"/>
          <p:nvPr/>
        </p:nvSpPr>
        <p:spPr>
          <a:xfrm>
            <a:off x="2871290" y="546062"/>
            <a:ext cx="6918960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Edificio (</a:t>
            </a:r>
            <a:r>
              <a:rPr lang="es-CL" sz="4000">
                <a:latin typeface="Calibri" panose="020F0502020204030204"/>
              </a:rPr>
              <a:t>Huérfanos</a:t>
            </a:r>
            <a:r>
              <a:rPr kumimoji="0" lang="es-CL" sz="4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</a:t>
            </a:r>
            <a:r>
              <a:rPr lang="es-CL" sz="4000">
                <a:latin typeface="Calibri" panose="020F0502020204030204"/>
              </a:rPr>
              <a:t>HU</a:t>
            </a:r>
            <a:r>
              <a:rPr kumimoji="0" lang="es-CL" sz="4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Huérfanos </a:t>
            </a:r>
            <a:r>
              <a:rPr lang="es-CL" sz="4000">
                <a:latin typeface="Calibri" panose="020F0502020204030204"/>
              </a:rPr>
              <a:t>1869</a:t>
            </a:r>
            <a:r>
              <a:rPr kumimoji="0" lang="es-CL" sz="4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Santiago</a:t>
            </a:r>
            <a:r>
              <a:rPr lang="es-CL" sz="4000">
                <a:latin typeface="Calibri" panose="020F0502020204030204"/>
              </a:rPr>
              <a:t>.</a:t>
            </a:r>
            <a:endParaRPr kumimoji="0" lang="es-CL" sz="4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BCA2EF2-8FE6-D45E-6904-19E4A11E9F68}"/>
              </a:ext>
            </a:extLst>
          </p:cNvPr>
          <p:cNvSpPr txBox="1"/>
          <p:nvPr/>
        </p:nvSpPr>
        <p:spPr>
          <a:xfrm>
            <a:off x="1066800" y="2789204"/>
            <a:ext cx="3342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Codificación de Salas: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38545A26-5743-3066-0CA4-AFC7C045ADB8}"/>
              </a:ext>
            </a:extLst>
          </p:cNvPr>
          <p:cNvGrpSpPr/>
          <p:nvPr/>
        </p:nvGrpSpPr>
        <p:grpSpPr>
          <a:xfrm>
            <a:off x="3473087" y="2184024"/>
            <a:ext cx="5945233" cy="1569660"/>
            <a:chOff x="4122237" y="2644169"/>
            <a:chExt cx="5945233" cy="1569660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8A60E550-55AB-E915-4C06-42663E806FCF}"/>
                </a:ext>
              </a:extLst>
            </p:cNvPr>
            <p:cNvSpPr/>
            <p:nvPr/>
          </p:nvSpPr>
          <p:spPr>
            <a:xfrm>
              <a:off x="4122237" y="2644169"/>
              <a:ext cx="5945233" cy="1569660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9600" b="1">
                  <a:ln w="9525">
                    <a:solidFill>
                      <a:prstClr val="white"/>
                    </a:solidFill>
                    <a:prstDash val="solid"/>
                  </a:ln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latin typeface="Calibri" panose="020F0502020204030204"/>
                </a:rPr>
                <a:t>BHU101</a:t>
              </a:r>
              <a:endParaRPr kumimoji="0" lang="es-ES" sz="5400" b="1" i="0" u="none" strike="noStrike" kern="1200" cap="none" spc="0" normalizeH="0" baseline="0" noProof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3702810E-1673-0A34-AD24-DF70A8FC5621}"/>
                </a:ext>
              </a:extLst>
            </p:cNvPr>
            <p:cNvCxnSpPr>
              <a:cxnSpLocks/>
            </p:cNvCxnSpPr>
            <p:nvPr/>
          </p:nvCxnSpPr>
          <p:spPr>
            <a:xfrm>
              <a:off x="5232400" y="4064000"/>
              <a:ext cx="49784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>
              <a:extLst>
                <a:ext uri="{FF2B5EF4-FFF2-40B4-BE49-F238E27FC236}">
                  <a16:creationId xmlns:a16="http://schemas.microsoft.com/office/drawing/2014/main" id="{B03FF6C2-8E7E-3392-3D12-AAA6C06F69B1}"/>
                </a:ext>
              </a:extLst>
            </p:cNvPr>
            <p:cNvCxnSpPr>
              <a:cxnSpLocks/>
            </p:cNvCxnSpPr>
            <p:nvPr/>
          </p:nvCxnSpPr>
          <p:spPr>
            <a:xfrm>
              <a:off x="7843520" y="4064000"/>
              <a:ext cx="1056640" cy="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21">
              <a:extLst>
                <a:ext uri="{FF2B5EF4-FFF2-40B4-BE49-F238E27FC236}">
                  <a16:creationId xmlns:a16="http://schemas.microsoft.com/office/drawing/2014/main" id="{9E2895B2-EA22-C1D0-AA8D-A2CBD53F89EF}"/>
                </a:ext>
              </a:extLst>
            </p:cNvPr>
            <p:cNvCxnSpPr>
              <a:cxnSpLocks/>
            </p:cNvCxnSpPr>
            <p:nvPr/>
          </p:nvCxnSpPr>
          <p:spPr>
            <a:xfrm>
              <a:off x="7223760" y="4064000"/>
              <a:ext cx="49784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22">
              <a:extLst>
                <a:ext uri="{FF2B5EF4-FFF2-40B4-BE49-F238E27FC236}">
                  <a16:creationId xmlns:a16="http://schemas.microsoft.com/office/drawing/2014/main" id="{9CF39B9A-76DA-E9E4-7289-8FE9CA526341}"/>
                </a:ext>
              </a:extLst>
            </p:cNvPr>
            <p:cNvCxnSpPr>
              <a:cxnSpLocks/>
            </p:cNvCxnSpPr>
            <p:nvPr/>
          </p:nvCxnSpPr>
          <p:spPr>
            <a:xfrm>
              <a:off x="5923280" y="4064000"/>
              <a:ext cx="1056640" cy="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Bocadillo: rectángulo 25">
            <a:extLst>
              <a:ext uri="{FF2B5EF4-FFF2-40B4-BE49-F238E27FC236}">
                <a16:creationId xmlns:a16="http://schemas.microsoft.com/office/drawing/2014/main" id="{CA950AB7-9AFE-5556-7B76-D8650D263F85}"/>
              </a:ext>
            </a:extLst>
          </p:cNvPr>
          <p:cNvSpPr/>
          <p:nvPr/>
        </p:nvSpPr>
        <p:spPr>
          <a:xfrm>
            <a:off x="1356360" y="5097752"/>
            <a:ext cx="1757680" cy="772160"/>
          </a:xfrm>
          <a:prstGeom prst="wedgeRectCallout">
            <a:avLst>
              <a:gd name="adj1" fmla="val 145641"/>
              <a:gd name="adj2" fmla="val -23881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CAMPUS</a:t>
            </a:r>
          </a:p>
        </p:txBody>
      </p:sp>
      <p:sp>
        <p:nvSpPr>
          <p:cNvPr id="27" name="Bocadillo: rectángulo 26">
            <a:extLst>
              <a:ext uri="{FF2B5EF4-FFF2-40B4-BE49-F238E27FC236}">
                <a16:creationId xmlns:a16="http://schemas.microsoft.com/office/drawing/2014/main" id="{5CFC5155-9D14-3B39-F896-3F87095CCA51}"/>
              </a:ext>
            </a:extLst>
          </p:cNvPr>
          <p:cNvSpPr/>
          <p:nvPr/>
        </p:nvSpPr>
        <p:spPr>
          <a:xfrm>
            <a:off x="4503060" y="4683760"/>
            <a:ext cx="1757680" cy="800072"/>
          </a:xfrm>
          <a:prstGeom prst="wedgeRectCallout">
            <a:avLst>
              <a:gd name="adj1" fmla="val 17895"/>
              <a:gd name="adj2" fmla="val -17604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EDIFICIO</a:t>
            </a:r>
          </a:p>
        </p:txBody>
      </p:sp>
      <p:sp>
        <p:nvSpPr>
          <p:cNvPr id="28" name="Bocadillo: rectángulo 27">
            <a:extLst>
              <a:ext uri="{FF2B5EF4-FFF2-40B4-BE49-F238E27FC236}">
                <a16:creationId xmlns:a16="http://schemas.microsoft.com/office/drawing/2014/main" id="{E2569F2E-396F-5555-78D7-FDB29314302D}"/>
              </a:ext>
            </a:extLst>
          </p:cNvPr>
          <p:cNvSpPr/>
          <p:nvPr/>
        </p:nvSpPr>
        <p:spPr>
          <a:xfrm>
            <a:off x="6445703" y="5483832"/>
            <a:ext cx="1757680" cy="772160"/>
          </a:xfrm>
          <a:prstGeom prst="wedgeRectCallout">
            <a:avLst>
              <a:gd name="adj1" fmla="val -27192"/>
              <a:gd name="adj2" fmla="val -29276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PISO </a:t>
            </a:r>
          </a:p>
        </p:txBody>
      </p:sp>
      <p:sp>
        <p:nvSpPr>
          <p:cNvPr id="29" name="Bocadillo: rectángulo 28">
            <a:extLst>
              <a:ext uri="{FF2B5EF4-FFF2-40B4-BE49-F238E27FC236}">
                <a16:creationId xmlns:a16="http://schemas.microsoft.com/office/drawing/2014/main" id="{A6842113-55AA-882D-FD98-107D09E1AA07}"/>
              </a:ext>
            </a:extLst>
          </p:cNvPr>
          <p:cNvSpPr/>
          <p:nvPr/>
        </p:nvSpPr>
        <p:spPr>
          <a:xfrm>
            <a:off x="8539480" y="4518562"/>
            <a:ext cx="1757680" cy="772160"/>
          </a:xfrm>
          <a:prstGeom prst="wedgeRectCallout">
            <a:avLst>
              <a:gd name="adj1" fmla="val -89619"/>
              <a:gd name="adj2" fmla="val -17171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SALA</a:t>
            </a:r>
          </a:p>
        </p:txBody>
      </p:sp>
    </p:spTree>
    <p:extLst>
      <p:ext uri="{BB962C8B-B14F-4D97-AF65-F5344CB8AC3E}">
        <p14:creationId xmlns:p14="http://schemas.microsoft.com/office/powerpoint/2010/main" val="3729178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C385359F-828F-09BB-9BFA-584129C6864A}"/>
              </a:ext>
            </a:extLst>
          </p:cNvPr>
          <p:cNvSpPr txBox="1"/>
          <p:nvPr/>
        </p:nvSpPr>
        <p:spPr>
          <a:xfrm>
            <a:off x="1923798" y="1025931"/>
            <a:ext cx="8344397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DISTRIBUCIÓN DE ESPACIOS DE USO ACADÉMICO 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76EF92A2-C80F-FDEC-AADF-D1B71FA880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155232"/>
              </p:ext>
            </p:extLst>
          </p:nvPr>
        </p:nvGraphicFramePr>
        <p:xfrm>
          <a:off x="2231571" y="1719943"/>
          <a:ext cx="6638110" cy="3512694"/>
        </p:xfrm>
        <a:graphic>
          <a:graphicData uri="http://schemas.openxmlformats.org/drawingml/2006/table">
            <a:tbl>
              <a:tblPr/>
              <a:tblGrid>
                <a:gridCol w="932850">
                  <a:extLst>
                    <a:ext uri="{9D8B030D-6E8A-4147-A177-3AD203B41FA5}">
                      <a16:colId xmlns:a16="http://schemas.microsoft.com/office/drawing/2014/main" val="4028373877"/>
                    </a:ext>
                  </a:extLst>
                </a:gridCol>
                <a:gridCol w="811174">
                  <a:extLst>
                    <a:ext uri="{9D8B030D-6E8A-4147-A177-3AD203B41FA5}">
                      <a16:colId xmlns:a16="http://schemas.microsoft.com/office/drawing/2014/main" val="1641014922"/>
                    </a:ext>
                  </a:extLst>
                </a:gridCol>
                <a:gridCol w="811174">
                  <a:extLst>
                    <a:ext uri="{9D8B030D-6E8A-4147-A177-3AD203B41FA5}">
                      <a16:colId xmlns:a16="http://schemas.microsoft.com/office/drawing/2014/main" val="3617243333"/>
                    </a:ext>
                  </a:extLst>
                </a:gridCol>
                <a:gridCol w="2920228">
                  <a:extLst>
                    <a:ext uri="{9D8B030D-6E8A-4147-A177-3AD203B41FA5}">
                      <a16:colId xmlns:a16="http://schemas.microsoft.com/office/drawing/2014/main" val="1654293674"/>
                    </a:ext>
                  </a:extLst>
                </a:gridCol>
                <a:gridCol w="1162684">
                  <a:extLst>
                    <a:ext uri="{9D8B030D-6E8A-4147-A177-3AD203B41FA5}">
                      <a16:colId xmlns:a16="http://schemas.microsoft.com/office/drawing/2014/main" val="1272024282"/>
                    </a:ext>
                  </a:extLst>
                </a:gridCol>
              </a:tblGrid>
              <a:tr h="216366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N°</a:t>
                      </a:r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en Plano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Código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Piso </a:t>
                      </a:r>
                      <a:endParaRPr lang="es-CL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Tipo de Infraestructura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Capacidad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420844"/>
                  </a:ext>
                </a:extLst>
              </a:tr>
              <a:tr h="27469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BHU004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Estudio de grabación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846219"/>
                  </a:ext>
                </a:extLst>
              </a:tr>
              <a:tr h="27469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BHU006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Home studio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5653469"/>
                  </a:ext>
                </a:extLst>
              </a:tr>
              <a:tr h="27469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BHU008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Sala de edición/Sala Práctica musical 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648486"/>
                  </a:ext>
                </a:extLst>
              </a:tr>
              <a:tr h="27469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BHU101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Sala Práctica Teatro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0749243"/>
                  </a:ext>
                </a:extLst>
              </a:tr>
              <a:tr h="27469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BHU102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Laboratorio Sonido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656490"/>
                  </a:ext>
                </a:extLst>
              </a:tr>
              <a:tr h="27469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BHU104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Sala Práctica Danza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4821342"/>
                  </a:ext>
                </a:extLst>
              </a:tr>
              <a:tr h="27469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BHU105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Sala Práctica Danza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091431"/>
                  </a:ext>
                </a:extLst>
              </a:tr>
              <a:tr h="27469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BHU201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Sala Práctica Teatro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7527569"/>
                  </a:ext>
                </a:extLst>
              </a:tr>
              <a:tr h="27469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BHU202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Sala Teórica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256709"/>
                  </a:ext>
                </a:extLst>
              </a:tr>
              <a:tr h="27469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BHU203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Sala Teórica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274365"/>
                  </a:ext>
                </a:extLst>
              </a:tr>
              <a:tr h="27469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BHU204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Taller Cine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923862"/>
                  </a:ext>
                </a:extLst>
              </a:tr>
              <a:tr h="27469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BHU205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Sala Teórica/Cine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8844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4273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>
            <a:extLst>
              <a:ext uri="{FF2B5EF4-FFF2-40B4-BE49-F238E27FC236}">
                <a16:creationId xmlns:a16="http://schemas.microsoft.com/office/drawing/2014/main" id="{66E6FFC8-6E82-C64E-B638-FDFBF19E6C4D}"/>
              </a:ext>
            </a:extLst>
          </p:cNvPr>
          <p:cNvSpPr txBox="1"/>
          <p:nvPr/>
        </p:nvSpPr>
        <p:spPr>
          <a:xfrm>
            <a:off x="4504267" y="931333"/>
            <a:ext cx="369146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s-ES">
              <a:ea typeface="Calibri"/>
              <a:cs typeface="Calibri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4394632-4CA8-D624-54A6-CA355945F454}"/>
              </a:ext>
            </a:extLst>
          </p:cNvPr>
          <p:cNvSpPr txBox="1"/>
          <p:nvPr/>
        </p:nvSpPr>
        <p:spPr>
          <a:xfrm>
            <a:off x="2155648" y="2204815"/>
            <a:ext cx="2944037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r>
              <a:rPr lang="es-CL" sz="3200" u="sng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Subsuelo Piso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13C7B8DF-A381-E028-2DE1-742B5AD40D35}"/>
              </a:ext>
            </a:extLst>
          </p:cNvPr>
          <p:cNvGrpSpPr/>
          <p:nvPr/>
        </p:nvGrpSpPr>
        <p:grpSpPr>
          <a:xfrm>
            <a:off x="2952073" y="3363000"/>
            <a:ext cx="6519322" cy="2399963"/>
            <a:chOff x="3895313" y="3210561"/>
            <a:chExt cx="5906324" cy="2019300"/>
          </a:xfrm>
        </p:grpSpPr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54191AFD-AD36-B730-0AE2-51C064FAC2CC}"/>
                </a:ext>
              </a:extLst>
            </p:cNvPr>
            <p:cNvGrpSpPr/>
            <p:nvPr/>
          </p:nvGrpSpPr>
          <p:grpSpPr>
            <a:xfrm>
              <a:off x="3895313" y="3210561"/>
              <a:ext cx="5906324" cy="2019300"/>
              <a:chOff x="2980913" y="3200401"/>
              <a:chExt cx="5906324" cy="2019300"/>
            </a:xfrm>
          </p:grpSpPr>
          <p:pic>
            <p:nvPicPr>
              <p:cNvPr id="5" name="Imagen 4">
                <a:extLst>
                  <a:ext uri="{FF2B5EF4-FFF2-40B4-BE49-F238E27FC236}">
                    <a16:creationId xmlns:a16="http://schemas.microsoft.com/office/drawing/2014/main" id="{1317BB60-092A-62BC-83DD-4A03B5E6B9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980913" y="3200401"/>
                <a:ext cx="5906324" cy="2019300"/>
              </a:xfrm>
              <a:prstGeom prst="rect">
                <a:avLst/>
              </a:prstGeom>
            </p:spPr>
          </p:pic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62FCAD92-1E5A-B1BA-3446-BD27166CB602}"/>
                  </a:ext>
                </a:extLst>
              </p:cNvPr>
              <p:cNvSpPr txBox="1"/>
              <p:nvPr/>
            </p:nvSpPr>
            <p:spPr>
              <a:xfrm>
                <a:off x="5476240" y="3755618"/>
                <a:ext cx="88391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L"/>
                  <a:t>4</a:t>
                </a:r>
              </a:p>
            </p:txBody>
          </p:sp>
        </p:grpSp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212E658B-D04B-F7C3-BD3F-C37EE29FABB2}"/>
                </a:ext>
              </a:extLst>
            </p:cNvPr>
            <p:cNvSpPr txBox="1"/>
            <p:nvPr/>
          </p:nvSpPr>
          <p:spPr>
            <a:xfrm>
              <a:off x="6610237" y="3764640"/>
              <a:ext cx="161999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CL"/>
                <a:t>4</a:t>
              </a:r>
            </a:p>
          </p:txBody>
        </p:sp>
      </p:grp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E5D06D62-2C68-3B96-3A5D-48694A74BC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049572"/>
              </p:ext>
            </p:extLst>
          </p:nvPr>
        </p:nvGraphicFramePr>
        <p:xfrm>
          <a:off x="5099685" y="2139062"/>
          <a:ext cx="4582795" cy="716280"/>
        </p:xfrm>
        <a:graphic>
          <a:graphicData uri="http://schemas.openxmlformats.org/drawingml/2006/table">
            <a:tbl>
              <a:tblPr/>
              <a:tblGrid>
                <a:gridCol w="780773">
                  <a:extLst>
                    <a:ext uri="{9D8B030D-6E8A-4147-A177-3AD203B41FA5}">
                      <a16:colId xmlns:a16="http://schemas.microsoft.com/office/drawing/2014/main" val="2711813677"/>
                    </a:ext>
                  </a:extLst>
                </a:gridCol>
                <a:gridCol w="678932">
                  <a:extLst>
                    <a:ext uri="{9D8B030D-6E8A-4147-A177-3AD203B41FA5}">
                      <a16:colId xmlns:a16="http://schemas.microsoft.com/office/drawing/2014/main" val="4254957570"/>
                    </a:ext>
                  </a:extLst>
                </a:gridCol>
                <a:gridCol w="678932">
                  <a:extLst>
                    <a:ext uri="{9D8B030D-6E8A-4147-A177-3AD203B41FA5}">
                      <a16:colId xmlns:a16="http://schemas.microsoft.com/office/drawing/2014/main" val="3935785626"/>
                    </a:ext>
                  </a:extLst>
                </a:gridCol>
                <a:gridCol w="2444158">
                  <a:extLst>
                    <a:ext uri="{9D8B030D-6E8A-4147-A177-3AD203B41FA5}">
                      <a16:colId xmlns:a16="http://schemas.microsoft.com/office/drawing/2014/main" val="14139619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N°</a:t>
                      </a:r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en Plano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Código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Piso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Tipo de Infraestructura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291665"/>
                  </a:ext>
                </a:extLst>
              </a:tr>
              <a:tr h="8475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BHU004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Estudio de grabación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94046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BHU006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Home </a:t>
                      </a:r>
                      <a:r>
                        <a:rPr lang="es-CL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studio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303749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BHU008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de edición/Sala Practica musical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2100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8432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64BA0CB-20E1-FE86-4B68-CF62668DE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7372" y="2782715"/>
            <a:ext cx="8202170" cy="3248478"/>
          </a:xfrm>
          <a:prstGeom prst="rect">
            <a:avLst/>
          </a:prstGeom>
        </p:spPr>
      </p:pic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794CEB4A-F893-051B-9E44-F9BC41D7A5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938029"/>
              </p:ext>
            </p:extLst>
          </p:nvPr>
        </p:nvGraphicFramePr>
        <p:xfrm>
          <a:off x="5413728" y="1218092"/>
          <a:ext cx="4254500" cy="1268427"/>
        </p:xfrm>
        <a:graphic>
          <a:graphicData uri="http://schemas.openxmlformats.org/drawingml/2006/table">
            <a:tbl>
              <a:tblPr/>
              <a:tblGrid>
                <a:gridCol w="789985">
                  <a:extLst>
                    <a:ext uri="{9D8B030D-6E8A-4147-A177-3AD203B41FA5}">
                      <a16:colId xmlns:a16="http://schemas.microsoft.com/office/drawing/2014/main" val="2673676125"/>
                    </a:ext>
                  </a:extLst>
                </a:gridCol>
                <a:gridCol w="761432">
                  <a:extLst>
                    <a:ext uri="{9D8B030D-6E8A-4147-A177-3AD203B41FA5}">
                      <a16:colId xmlns:a16="http://schemas.microsoft.com/office/drawing/2014/main" val="1628549895"/>
                    </a:ext>
                  </a:extLst>
                </a:gridCol>
                <a:gridCol w="761432">
                  <a:extLst>
                    <a:ext uri="{9D8B030D-6E8A-4147-A177-3AD203B41FA5}">
                      <a16:colId xmlns:a16="http://schemas.microsoft.com/office/drawing/2014/main" val="1949537603"/>
                    </a:ext>
                  </a:extLst>
                </a:gridCol>
                <a:gridCol w="1941651">
                  <a:extLst>
                    <a:ext uri="{9D8B030D-6E8A-4147-A177-3AD203B41FA5}">
                      <a16:colId xmlns:a16="http://schemas.microsoft.com/office/drawing/2014/main" val="2152743090"/>
                    </a:ext>
                  </a:extLst>
                </a:gridCol>
              </a:tblGrid>
              <a:tr h="2440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N° - Plano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Piso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Código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Tipo de Infraestructura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745657"/>
                  </a:ext>
                </a:extLst>
              </a:tr>
              <a:tr h="2440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BHU104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Práctica Danza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083692"/>
                  </a:ext>
                </a:extLst>
              </a:tr>
              <a:tr h="2440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BHU105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Práctica Danza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4843040"/>
                  </a:ext>
                </a:extLst>
              </a:tr>
              <a:tr h="2921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BHU101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Práctica Teatro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099322"/>
                  </a:ext>
                </a:extLst>
              </a:tr>
              <a:tr h="2440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BHU102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Laboratorio Sonido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921411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242AC3D8-A1C5-3F41-BEBB-32890742A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7372" y="1213566"/>
            <a:ext cx="2420322" cy="908383"/>
          </a:xfrm>
          <a:prstGeom prst="rect">
            <a:avLst/>
          </a:prstGeom>
        </p:spPr>
      </p:pic>
      <p:sp>
        <p:nvSpPr>
          <p:cNvPr id="2" name="Flecha: hacia arriba 1">
            <a:extLst>
              <a:ext uri="{FF2B5EF4-FFF2-40B4-BE49-F238E27FC236}">
                <a16:creationId xmlns:a16="http://schemas.microsoft.com/office/drawing/2014/main" id="{FC39DA77-BBD3-72AD-7093-CEA5D7FE2A88}"/>
              </a:ext>
            </a:extLst>
          </p:cNvPr>
          <p:cNvSpPr/>
          <p:nvPr/>
        </p:nvSpPr>
        <p:spPr>
          <a:xfrm>
            <a:off x="409074" y="1486545"/>
            <a:ext cx="381000" cy="7315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6468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5" descr="Diagrama&#10;&#10;Descripción generada automáticamente">
            <a:extLst>
              <a:ext uri="{FF2B5EF4-FFF2-40B4-BE49-F238E27FC236}">
                <a16:creationId xmlns:a16="http://schemas.microsoft.com/office/drawing/2014/main" id="{BB2B66F8-00F2-BB7B-E75E-A1FACF369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076" y="2922380"/>
            <a:ext cx="7783524" cy="2940062"/>
          </a:xfrm>
          <a:prstGeom prst="rect">
            <a:avLst/>
          </a:prstGeom>
        </p:spPr>
      </p:pic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016BFFAF-4773-2DF6-A873-49891C9A6E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662209"/>
              </p:ext>
            </p:extLst>
          </p:nvPr>
        </p:nvGraphicFramePr>
        <p:xfrm>
          <a:off x="5822175" y="1128625"/>
          <a:ext cx="4254500" cy="1143000"/>
        </p:xfrm>
        <a:graphic>
          <a:graphicData uri="http://schemas.openxmlformats.org/drawingml/2006/table">
            <a:tbl>
              <a:tblPr/>
              <a:tblGrid>
                <a:gridCol w="789985">
                  <a:extLst>
                    <a:ext uri="{9D8B030D-6E8A-4147-A177-3AD203B41FA5}">
                      <a16:colId xmlns:a16="http://schemas.microsoft.com/office/drawing/2014/main" val="2361912441"/>
                    </a:ext>
                  </a:extLst>
                </a:gridCol>
                <a:gridCol w="761432">
                  <a:extLst>
                    <a:ext uri="{9D8B030D-6E8A-4147-A177-3AD203B41FA5}">
                      <a16:colId xmlns:a16="http://schemas.microsoft.com/office/drawing/2014/main" val="2000641172"/>
                    </a:ext>
                  </a:extLst>
                </a:gridCol>
                <a:gridCol w="761432">
                  <a:extLst>
                    <a:ext uri="{9D8B030D-6E8A-4147-A177-3AD203B41FA5}">
                      <a16:colId xmlns:a16="http://schemas.microsoft.com/office/drawing/2014/main" val="2493193819"/>
                    </a:ext>
                  </a:extLst>
                </a:gridCol>
                <a:gridCol w="1941651">
                  <a:extLst>
                    <a:ext uri="{9D8B030D-6E8A-4147-A177-3AD203B41FA5}">
                      <a16:colId xmlns:a16="http://schemas.microsoft.com/office/drawing/2014/main" val="268210987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N° - Plano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Piso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Código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Tipo de Infraestructura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3336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BHU201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Práctica Teatro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4854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BHU202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Teórica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11209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BHU203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Teórica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9755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BHU204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Taller Cine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8907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BHU205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Teórica/Sala Cine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521283"/>
                  </a:ext>
                </a:extLst>
              </a:tr>
            </a:tbl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EE84C3AC-613B-0E01-3377-97904FC5B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8076" y="1279464"/>
            <a:ext cx="2572735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58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BDF21DB-7D0D-E73A-D61F-C459A887B9C0}"/>
              </a:ext>
            </a:extLst>
          </p:cNvPr>
          <p:cNvSpPr txBox="1"/>
          <p:nvPr/>
        </p:nvSpPr>
        <p:spPr>
          <a:xfrm>
            <a:off x="2871290" y="546062"/>
            <a:ext cx="6918960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Edificio (Arrau) </a:t>
            </a:r>
            <a:r>
              <a:rPr lang="es-CL" sz="4000">
                <a:latin typeface="Calibri" panose="020F0502020204030204"/>
              </a:rPr>
              <a:t>AR</a:t>
            </a:r>
            <a:r>
              <a:rPr kumimoji="0" lang="es-CL" sz="4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Huérfanos 2186, Santiago</a:t>
            </a:r>
            <a:r>
              <a:rPr lang="es-CL" sz="4000">
                <a:latin typeface="Calibri" panose="020F0502020204030204"/>
              </a:rPr>
              <a:t>.</a:t>
            </a:r>
            <a:endParaRPr kumimoji="0" lang="es-CL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BCA2EF2-8FE6-D45E-6904-19E4A11E9F68}"/>
              </a:ext>
            </a:extLst>
          </p:cNvPr>
          <p:cNvSpPr txBox="1"/>
          <p:nvPr/>
        </p:nvSpPr>
        <p:spPr>
          <a:xfrm>
            <a:off x="1066800" y="2789204"/>
            <a:ext cx="3342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Codificación de Salas: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38545A26-5743-3066-0CA4-AFC7C045ADB8}"/>
              </a:ext>
            </a:extLst>
          </p:cNvPr>
          <p:cNvGrpSpPr/>
          <p:nvPr/>
        </p:nvGrpSpPr>
        <p:grpSpPr>
          <a:xfrm>
            <a:off x="3473087" y="2184024"/>
            <a:ext cx="5945233" cy="1569660"/>
            <a:chOff x="4122237" y="2644169"/>
            <a:chExt cx="5945233" cy="1569660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8A60E550-55AB-E915-4C06-42663E806FCF}"/>
                </a:ext>
              </a:extLst>
            </p:cNvPr>
            <p:cNvSpPr/>
            <p:nvPr/>
          </p:nvSpPr>
          <p:spPr>
            <a:xfrm>
              <a:off x="4122237" y="2644169"/>
              <a:ext cx="5945233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9600" b="1" i="0" u="none" strike="noStrike" kern="1200" cap="none" spc="0" normalizeH="0" baseline="0" noProof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BAR101</a:t>
              </a:r>
              <a:endParaRPr kumimoji="0" lang="es-ES" sz="5400" b="1" i="0" u="none" strike="noStrike" kern="1200" cap="none" spc="0" normalizeH="0" baseline="0" noProof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3702810E-1673-0A34-AD24-DF70A8FC5621}"/>
                </a:ext>
              </a:extLst>
            </p:cNvPr>
            <p:cNvCxnSpPr>
              <a:cxnSpLocks/>
            </p:cNvCxnSpPr>
            <p:nvPr/>
          </p:nvCxnSpPr>
          <p:spPr>
            <a:xfrm>
              <a:off x="5232400" y="4064000"/>
              <a:ext cx="49784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>
              <a:extLst>
                <a:ext uri="{FF2B5EF4-FFF2-40B4-BE49-F238E27FC236}">
                  <a16:creationId xmlns:a16="http://schemas.microsoft.com/office/drawing/2014/main" id="{B03FF6C2-8E7E-3392-3D12-AAA6C06F69B1}"/>
                </a:ext>
              </a:extLst>
            </p:cNvPr>
            <p:cNvCxnSpPr>
              <a:cxnSpLocks/>
            </p:cNvCxnSpPr>
            <p:nvPr/>
          </p:nvCxnSpPr>
          <p:spPr>
            <a:xfrm>
              <a:off x="7843520" y="4064000"/>
              <a:ext cx="1056640" cy="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21">
              <a:extLst>
                <a:ext uri="{FF2B5EF4-FFF2-40B4-BE49-F238E27FC236}">
                  <a16:creationId xmlns:a16="http://schemas.microsoft.com/office/drawing/2014/main" id="{9E2895B2-EA22-C1D0-AA8D-A2CBD53F89EF}"/>
                </a:ext>
              </a:extLst>
            </p:cNvPr>
            <p:cNvCxnSpPr>
              <a:cxnSpLocks/>
            </p:cNvCxnSpPr>
            <p:nvPr/>
          </p:nvCxnSpPr>
          <p:spPr>
            <a:xfrm>
              <a:off x="7223760" y="4064000"/>
              <a:ext cx="49784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22">
              <a:extLst>
                <a:ext uri="{FF2B5EF4-FFF2-40B4-BE49-F238E27FC236}">
                  <a16:creationId xmlns:a16="http://schemas.microsoft.com/office/drawing/2014/main" id="{9CF39B9A-76DA-E9E4-7289-8FE9CA526341}"/>
                </a:ext>
              </a:extLst>
            </p:cNvPr>
            <p:cNvCxnSpPr>
              <a:cxnSpLocks/>
            </p:cNvCxnSpPr>
            <p:nvPr/>
          </p:nvCxnSpPr>
          <p:spPr>
            <a:xfrm>
              <a:off x="5923280" y="4064000"/>
              <a:ext cx="1056640" cy="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Bocadillo: rectángulo 25">
            <a:extLst>
              <a:ext uri="{FF2B5EF4-FFF2-40B4-BE49-F238E27FC236}">
                <a16:creationId xmlns:a16="http://schemas.microsoft.com/office/drawing/2014/main" id="{CA950AB7-9AFE-5556-7B76-D8650D263F85}"/>
              </a:ext>
            </a:extLst>
          </p:cNvPr>
          <p:cNvSpPr/>
          <p:nvPr/>
        </p:nvSpPr>
        <p:spPr>
          <a:xfrm>
            <a:off x="1356360" y="5097752"/>
            <a:ext cx="1757680" cy="772160"/>
          </a:xfrm>
          <a:prstGeom prst="wedgeRectCallout">
            <a:avLst>
              <a:gd name="adj1" fmla="val 145641"/>
              <a:gd name="adj2" fmla="val -23881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CAMPUS</a:t>
            </a:r>
          </a:p>
        </p:txBody>
      </p:sp>
      <p:sp>
        <p:nvSpPr>
          <p:cNvPr id="27" name="Bocadillo: rectángulo 26">
            <a:extLst>
              <a:ext uri="{FF2B5EF4-FFF2-40B4-BE49-F238E27FC236}">
                <a16:creationId xmlns:a16="http://schemas.microsoft.com/office/drawing/2014/main" id="{5CFC5155-9D14-3B39-F896-3F87095CCA51}"/>
              </a:ext>
            </a:extLst>
          </p:cNvPr>
          <p:cNvSpPr/>
          <p:nvPr/>
        </p:nvSpPr>
        <p:spPr>
          <a:xfrm>
            <a:off x="4503060" y="4683760"/>
            <a:ext cx="1757680" cy="800072"/>
          </a:xfrm>
          <a:prstGeom prst="wedgeRectCallout">
            <a:avLst>
              <a:gd name="adj1" fmla="val 17895"/>
              <a:gd name="adj2" fmla="val -17604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EDIFICIO</a:t>
            </a:r>
          </a:p>
        </p:txBody>
      </p:sp>
      <p:sp>
        <p:nvSpPr>
          <p:cNvPr id="28" name="Bocadillo: rectángulo 27">
            <a:extLst>
              <a:ext uri="{FF2B5EF4-FFF2-40B4-BE49-F238E27FC236}">
                <a16:creationId xmlns:a16="http://schemas.microsoft.com/office/drawing/2014/main" id="{E2569F2E-396F-5555-78D7-FDB29314302D}"/>
              </a:ext>
            </a:extLst>
          </p:cNvPr>
          <p:cNvSpPr/>
          <p:nvPr/>
        </p:nvSpPr>
        <p:spPr>
          <a:xfrm>
            <a:off x="6445703" y="5483832"/>
            <a:ext cx="1757680" cy="772160"/>
          </a:xfrm>
          <a:prstGeom prst="wedgeRectCallout">
            <a:avLst>
              <a:gd name="adj1" fmla="val -27192"/>
              <a:gd name="adj2" fmla="val -29276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PISO </a:t>
            </a:r>
          </a:p>
        </p:txBody>
      </p:sp>
      <p:sp>
        <p:nvSpPr>
          <p:cNvPr id="29" name="Bocadillo: rectángulo 28">
            <a:extLst>
              <a:ext uri="{FF2B5EF4-FFF2-40B4-BE49-F238E27FC236}">
                <a16:creationId xmlns:a16="http://schemas.microsoft.com/office/drawing/2014/main" id="{A6842113-55AA-882D-FD98-107D09E1AA07}"/>
              </a:ext>
            </a:extLst>
          </p:cNvPr>
          <p:cNvSpPr/>
          <p:nvPr/>
        </p:nvSpPr>
        <p:spPr>
          <a:xfrm>
            <a:off x="8539480" y="4518562"/>
            <a:ext cx="1757680" cy="772160"/>
          </a:xfrm>
          <a:prstGeom prst="wedgeRectCallout">
            <a:avLst>
              <a:gd name="adj1" fmla="val -89619"/>
              <a:gd name="adj2" fmla="val -17171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SALA</a:t>
            </a:r>
          </a:p>
        </p:txBody>
      </p:sp>
    </p:spTree>
    <p:extLst>
      <p:ext uri="{BB962C8B-B14F-4D97-AF65-F5344CB8AC3E}">
        <p14:creationId xmlns:p14="http://schemas.microsoft.com/office/powerpoint/2010/main" val="4150326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BDF21DB-7D0D-E73A-D61F-C459A887B9C0}"/>
              </a:ext>
            </a:extLst>
          </p:cNvPr>
          <p:cNvSpPr txBox="1"/>
          <p:nvPr/>
        </p:nvSpPr>
        <p:spPr>
          <a:xfrm>
            <a:off x="2871290" y="546062"/>
            <a:ext cx="6918960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kumimoji="0" lang="es-CL" sz="4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Edificio (Barroso) </a:t>
            </a:r>
            <a:r>
              <a:rPr lang="es-CL" sz="4000">
                <a:latin typeface="Calibri" panose="020F0502020204030204"/>
              </a:rPr>
              <a:t>BA</a:t>
            </a:r>
            <a:r>
              <a:rPr kumimoji="0" lang="es-CL" sz="4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lang="es-CL" sz="4000">
                <a:latin typeface="Calibri" panose="020F0502020204030204"/>
              </a:rPr>
              <a:t>Barroso 0351</a:t>
            </a:r>
            <a:r>
              <a:rPr kumimoji="0" lang="es-CL" sz="4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Santiago</a:t>
            </a:r>
            <a:r>
              <a:rPr lang="es-CL" sz="4000">
                <a:latin typeface="Calibri" panose="020F0502020204030204"/>
              </a:rPr>
              <a:t>.</a:t>
            </a:r>
            <a:endParaRPr kumimoji="0" lang="es-CL" sz="4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BCA2EF2-8FE6-D45E-6904-19E4A11E9F68}"/>
              </a:ext>
            </a:extLst>
          </p:cNvPr>
          <p:cNvSpPr txBox="1"/>
          <p:nvPr/>
        </p:nvSpPr>
        <p:spPr>
          <a:xfrm>
            <a:off x="1066800" y="2789204"/>
            <a:ext cx="3342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Codificación de Salas: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38545A26-5743-3066-0CA4-AFC7C045ADB8}"/>
              </a:ext>
            </a:extLst>
          </p:cNvPr>
          <p:cNvGrpSpPr/>
          <p:nvPr/>
        </p:nvGrpSpPr>
        <p:grpSpPr>
          <a:xfrm>
            <a:off x="3473087" y="2184024"/>
            <a:ext cx="5945233" cy="1569660"/>
            <a:chOff x="4122237" y="2644169"/>
            <a:chExt cx="5945233" cy="1569660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8A60E550-55AB-E915-4C06-42663E806FCF}"/>
                </a:ext>
              </a:extLst>
            </p:cNvPr>
            <p:cNvSpPr/>
            <p:nvPr/>
          </p:nvSpPr>
          <p:spPr>
            <a:xfrm>
              <a:off x="4122237" y="2644169"/>
              <a:ext cx="5945233" cy="1569660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9600" b="1">
                  <a:ln w="9525">
                    <a:solidFill>
                      <a:prstClr val="white"/>
                    </a:solidFill>
                    <a:prstDash val="solid"/>
                  </a:ln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latin typeface="Calibri" panose="020F0502020204030204"/>
                </a:rPr>
                <a:t>BBA101</a:t>
              </a:r>
              <a:endParaRPr kumimoji="0" lang="es-ES" sz="5400" b="1" i="0" u="none" strike="noStrike" kern="1200" cap="none" spc="0" normalizeH="0" baseline="0" noProof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3702810E-1673-0A34-AD24-DF70A8FC5621}"/>
                </a:ext>
              </a:extLst>
            </p:cNvPr>
            <p:cNvCxnSpPr>
              <a:cxnSpLocks/>
            </p:cNvCxnSpPr>
            <p:nvPr/>
          </p:nvCxnSpPr>
          <p:spPr>
            <a:xfrm>
              <a:off x="5232400" y="4064000"/>
              <a:ext cx="49784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>
              <a:extLst>
                <a:ext uri="{FF2B5EF4-FFF2-40B4-BE49-F238E27FC236}">
                  <a16:creationId xmlns:a16="http://schemas.microsoft.com/office/drawing/2014/main" id="{B03FF6C2-8E7E-3392-3D12-AAA6C06F69B1}"/>
                </a:ext>
              </a:extLst>
            </p:cNvPr>
            <p:cNvCxnSpPr>
              <a:cxnSpLocks/>
            </p:cNvCxnSpPr>
            <p:nvPr/>
          </p:nvCxnSpPr>
          <p:spPr>
            <a:xfrm>
              <a:off x="7843520" y="4064000"/>
              <a:ext cx="1056640" cy="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21">
              <a:extLst>
                <a:ext uri="{FF2B5EF4-FFF2-40B4-BE49-F238E27FC236}">
                  <a16:creationId xmlns:a16="http://schemas.microsoft.com/office/drawing/2014/main" id="{9E2895B2-EA22-C1D0-AA8D-A2CBD53F89EF}"/>
                </a:ext>
              </a:extLst>
            </p:cNvPr>
            <p:cNvCxnSpPr>
              <a:cxnSpLocks/>
            </p:cNvCxnSpPr>
            <p:nvPr/>
          </p:nvCxnSpPr>
          <p:spPr>
            <a:xfrm>
              <a:off x="7223760" y="4064000"/>
              <a:ext cx="49784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22">
              <a:extLst>
                <a:ext uri="{FF2B5EF4-FFF2-40B4-BE49-F238E27FC236}">
                  <a16:creationId xmlns:a16="http://schemas.microsoft.com/office/drawing/2014/main" id="{9CF39B9A-76DA-E9E4-7289-8FE9CA526341}"/>
                </a:ext>
              </a:extLst>
            </p:cNvPr>
            <p:cNvCxnSpPr>
              <a:cxnSpLocks/>
            </p:cNvCxnSpPr>
            <p:nvPr/>
          </p:nvCxnSpPr>
          <p:spPr>
            <a:xfrm>
              <a:off x="5923280" y="4064000"/>
              <a:ext cx="1056640" cy="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Bocadillo: rectángulo 25">
            <a:extLst>
              <a:ext uri="{FF2B5EF4-FFF2-40B4-BE49-F238E27FC236}">
                <a16:creationId xmlns:a16="http://schemas.microsoft.com/office/drawing/2014/main" id="{CA950AB7-9AFE-5556-7B76-D8650D263F85}"/>
              </a:ext>
            </a:extLst>
          </p:cNvPr>
          <p:cNvSpPr/>
          <p:nvPr/>
        </p:nvSpPr>
        <p:spPr>
          <a:xfrm>
            <a:off x="1356360" y="5097752"/>
            <a:ext cx="1757680" cy="772160"/>
          </a:xfrm>
          <a:prstGeom prst="wedgeRectCallout">
            <a:avLst>
              <a:gd name="adj1" fmla="val 145641"/>
              <a:gd name="adj2" fmla="val -23881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CAMPUS</a:t>
            </a:r>
          </a:p>
        </p:txBody>
      </p:sp>
      <p:sp>
        <p:nvSpPr>
          <p:cNvPr id="27" name="Bocadillo: rectángulo 26">
            <a:extLst>
              <a:ext uri="{FF2B5EF4-FFF2-40B4-BE49-F238E27FC236}">
                <a16:creationId xmlns:a16="http://schemas.microsoft.com/office/drawing/2014/main" id="{5CFC5155-9D14-3B39-F896-3F87095CCA51}"/>
              </a:ext>
            </a:extLst>
          </p:cNvPr>
          <p:cNvSpPr/>
          <p:nvPr/>
        </p:nvSpPr>
        <p:spPr>
          <a:xfrm>
            <a:off x="4503060" y="4683760"/>
            <a:ext cx="1757680" cy="800072"/>
          </a:xfrm>
          <a:prstGeom prst="wedgeRectCallout">
            <a:avLst>
              <a:gd name="adj1" fmla="val 17895"/>
              <a:gd name="adj2" fmla="val -17604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EDIFICIO</a:t>
            </a:r>
          </a:p>
        </p:txBody>
      </p:sp>
      <p:sp>
        <p:nvSpPr>
          <p:cNvPr id="28" name="Bocadillo: rectángulo 27">
            <a:extLst>
              <a:ext uri="{FF2B5EF4-FFF2-40B4-BE49-F238E27FC236}">
                <a16:creationId xmlns:a16="http://schemas.microsoft.com/office/drawing/2014/main" id="{E2569F2E-396F-5555-78D7-FDB29314302D}"/>
              </a:ext>
            </a:extLst>
          </p:cNvPr>
          <p:cNvSpPr/>
          <p:nvPr/>
        </p:nvSpPr>
        <p:spPr>
          <a:xfrm>
            <a:off x="6445703" y="5483832"/>
            <a:ext cx="1757680" cy="772160"/>
          </a:xfrm>
          <a:prstGeom prst="wedgeRectCallout">
            <a:avLst>
              <a:gd name="adj1" fmla="val -27192"/>
              <a:gd name="adj2" fmla="val -29276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PISO </a:t>
            </a:r>
          </a:p>
        </p:txBody>
      </p:sp>
      <p:sp>
        <p:nvSpPr>
          <p:cNvPr id="29" name="Bocadillo: rectángulo 28">
            <a:extLst>
              <a:ext uri="{FF2B5EF4-FFF2-40B4-BE49-F238E27FC236}">
                <a16:creationId xmlns:a16="http://schemas.microsoft.com/office/drawing/2014/main" id="{A6842113-55AA-882D-FD98-107D09E1AA07}"/>
              </a:ext>
            </a:extLst>
          </p:cNvPr>
          <p:cNvSpPr/>
          <p:nvPr/>
        </p:nvSpPr>
        <p:spPr>
          <a:xfrm>
            <a:off x="8539480" y="4518562"/>
            <a:ext cx="1757680" cy="772160"/>
          </a:xfrm>
          <a:prstGeom prst="wedgeRectCallout">
            <a:avLst>
              <a:gd name="adj1" fmla="val -89619"/>
              <a:gd name="adj2" fmla="val -17171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SALA</a:t>
            </a:r>
          </a:p>
        </p:txBody>
      </p:sp>
    </p:spTree>
    <p:extLst>
      <p:ext uri="{BB962C8B-B14F-4D97-AF65-F5344CB8AC3E}">
        <p14:creationId xmlns:p14="http://schemas.microsoft.com/office/powerpoint/2010/main" val="1056057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0AECBCDD-FC4F-6C01-7D3D-75DD51D47D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836696"/>
              </p:ext>
            </p:extLst>
          </p:nvPr>
        </p:nvGraphicFramePr>
        <p:xfrm>
          <a:off x="4121144" y="3302000"/>
          <a:ext cx="3949700" cy="842879"/>
        </p:xfrm>
        <a:graphic>
          <a:graphicData uri="http://schemas.openxmlformats.org/drawingml/2006/table">
            <a:tbl>
              <a:tblPr/>
              <a:tblGrid>
                <a:gridCol w="875596">
                  <a:extLst>
                    <a:ext uri="{9D8B030D-6E8A-4147-A177-3AD203B41FA5}">
                      <a16:colId xmlns:a16="http://schemas.microsoft.com/office/drawing/2014/main" val="1108250201"/>
                    </a:ext>
                  </a:extLst>
                </a:gridCol>
                <a:gridCol w="761388">
                  <a:extLst>
                    <a:ext uri="{9D8B030D-6E8A-4147-A177-3AD203B41FA5}">
                      <a16:colId xmlns:a16="http://schemas.microsoft.com/office/drawing/2014/main" val="1618302848"/>
                    </a:ext>
                  </a:extLst>
                </a:gridCol>
                <a:gridCol w="761388">
                  <a:extLst>
                    <a:ext uri="{9D8B030D-6E8A-4147-A177-3AD203B41FA5}">
                      <a16:colId xmlns:a16="http://schemas.microsoft.com/office/drawing/2014/main" val="1500343032"/>
                    </a:ext>
                  </a:extLst>
                </a:gridCol>
                <a:gridCol w="1551328">
                  <a:extLst>
                    <a:ext uri="{9D8B030D-6E8A-4147-A177-3AD203B41FA5}">
                      <a16:colId xmlns:a16="http://schemas.microsoft.com/office/drawing/2014/main" val="2588698418"/>
                    </a:ext>
                  </a:extLst>
                </a:gridCol>
              </a:tblGrid>
              <a:tr h="2713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N° - Plano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Piso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Código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Tipo de Infraestructura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7645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BBA101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Práctica Teatro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7890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BBA201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Sala Maquillaje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31253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BBA203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Iluminación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726117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AC57A3B-9BF0-4814-12C7-548239ADBF5E}"/>
              </a:ext>
            </a:extLst>
          </p:cNvPr>
          <p:cNvSpPr txBox="1"/>
          <p:nvPr/>
        </p:nvSpPr>
        <p:spPr>
          <a:xfrm>
            <a:off x="1923795" y="1860283"/>
            <a:ext cx="8344397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DISTRIBUCIÓN DE ESPACIOS DE USO ACADÉMICO </a:t>
            </a:r>
          </a:p>
        </p:txBody>
      </p:sp>
    </p:spTree>
    <p:extLst>
      <p:ext uri="{BB962C8B-B14F-4D97-AF65-F5344CB8AC3E}">
        <p14:creationId xmlns:p14="http://schemas.microsoft.com/office/powerpoint/2010/main" val="14662383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 descr="Diagrama&#10;&#10;Descripción generada automáticamente">
            <a:extLst>
              <a:ext uri="{FF2B5EF4-FFF2-40B4-BE49-F238E27FC236}">
                <a16:creationId xmlns:a16="http://schemas.microsoft.com/office/drawing/2014/main" id="{DC2DB74C-EFE3-6AC6-68B2-707DC0FFC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8130" y="2409764"/>
            <a:ext cx="5244860" cy="3131149"/>
          </a:xfrm>
          <a:prstGeom prst="rect">
            <a:avLst/>
          </a:prstGeom>
        </p:spPr>
      </p:pic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5F3A3125-6A24-4D31-0A2D-AF8CCFB25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278" y="2164778"/>
            <a:ext cx="2420322" cy="908383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81487208-66A9-08C2-D6FC-D3BC78FFDD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767485"/>
              </p:ext>
            </p:extLst>
          </p:nvPr>
        </p:nvGraphicFramePr>
        <p:xfrm>
          <a:off x="1456589" y="3388840"/>
          <a:ext cx="3949700" cy="381000"/>
        </p:xfrm>
        <a:graphic>
          <a:graphicData uri="http://schemas.openxmlformats.org/drawingml/2006/table">
            <a:tbl>
              <a:tblPr/>
              <a:tblGrid>
                <a:gridCol w="875596">
                  <a:extLst>
                    <a:ext uri="{9D8B030D-6E8A-4147-A177-3AD203B41FA5}">
                      <a16:colId xmlns:a16="http://schemas.microsoft.com/office/drawing/2014/main" val="223669186"/>
                    </a:ext>
                  </a:extLst>
                </a:gridCol>
                <a:gridCol w="761388">
                  <a:extLst>
                    <a:ext uri="{9D8B030D-6E8A-4147-A177-3AD203B41FA5}">
                      <a16:colId xmlns:a16="http://schemas.microsoft.com/office/drawing/2014/main" val="3346053778"/>
                    </a:ext>
                  </a:extLst>
                </a:gridCol>
                <a:gridCol w="761388">
                  <a:extLst>
                    <a:ext uri="{9D8B030D-6E8A-4147-A177-3AD203B41FA5}">
                      <a16:colId xmlns:a16="http://schemas.microsoft.com/office/drawing/2014/main" val="3365567906"/>
                    </a:ext>
                  </a:extLst>
                </a:gridCol>
                <a:gridCol w="1551328">
                  <a:extLst>
                    <a:ext uri="{9D8B030D-6E8A-4147-A177-3AD203B41FA5}">
                      <a16:colId xmlns:a16="http://schemas.microsoft.com/office/drawing/2014/main" val="42334432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N°</a:t>
                      </a:r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- Plano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Piso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Código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Tipo de Infraestructura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0185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BBA101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Práctica Teatro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81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58504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5" descr="Diagrama, Dibujo de ingeniería&#10;&#10;Descripción generada automáticamente">
            <a:extLst>
              <a:ext uri="{FF2B5EF4-FFF2-40B4-BE49-F238E27FC236}">
                <a16:creationId xmlns:a16="http://schemas.microsoft.com/office/drawing/2014/main" id="{75557B3A-6131-53B1-6AD5-66AC84966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588" y="1913611"/>
            <a:ext cx="5287992" cy="2976859"/>
          </a:xfrm>
          <a:prstGeom prst="rect">
            <a:avLst/>
          </a:prstGeom>
        </p:spPr>
      </p:pic>
      <p:pic>
        <p:nvPicPr>
          <p:cNvPr id="7" name="Imagen 6" descr="Imagen que contiene firmar, parada, dibujo&#10;&#10;Descripción generada automáticamente">
            <a:extLst>
              <a:ext uri="{FF2B5EF4-FFF2-40B4-BE49-F238E27FC236}">
                <a16:creationId xmlns:a16="http://schemas.microsoft.com/office/drawing/2014/main" id="{A85DCD7A-1D26-FB21-8341-D30B0AA56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263" y="1913611"/>
            <a:ext cx="2572013" cy="841050"/>
          </a:xfrm>
          <a:prstGeom prst="rect">
            <a:avLst/>
          </a:prstGeom>
        </p:spPr>
      </p:pic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1F9FA3DB-BA0E-1CB4-32F7-B0D3A9A04F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92299"/>
              </p:ext>
            </p:extLst>
          </p:nvPr>
        </p:nvGraphicFramePr>
        <p:xfrm>
          <a:off x="1335420" y="3116290"/>
          <a:ext cx="3949700" cy="571500"/>
        </p:xfrm>
        <a:graphic>
          <a:graphicData uri="http://schemas.openxmlformats.org/drawingml/2006/table">
            <a:tbl>
              <a:tblPr/>
              <a:tblGrid>
                <a:gridCol w="875596">
                  <a:extLst>
                    <a:ext uri="{9D8B030D-6E8A-4147-A177-3AD203B41FA5}">
                      <a16:colId xmlns:a16="http://schemas.microsoft.com/office/drawing/2014/main" val="4282858265"/>
                    </a:ext>
                  </a:extLst>
                </a:gridCol>
                <a:gridCol w="761388">
                  <a:extLst>
                    <a:ext uri="{9D8B030D-6E8A-4147-A177-3AD203B41FA5}">
                      <a16:colId xmlns:a16="http://schemas.microsoft.com/office/drawing/2014/main" val="8252881"/>
                    </a:ext>
                  </a:extLst>
                </a:gridCol>
                <a:gridCol w="761388">
                  <a:extLst>
                    <a:ext uri="{9D8B030D-6E8A-4147-A177-3AD203B41FA5}">
                      <a16:colId xmlns:a16="http://schemas.microsoft.com/office/drawing/2014/main" val="2445771515"/>
                    </a:ext>
                  </a:extLst>
                </a:gridCol>
                <a:gridCol w="1551328">
                  <a:extLst>
                    <a:ext uri="{9D8B030D-6E8A-4147-A177-3AD203B41FA5}">
                      <a16:colId xmlns:a16="http://schemas.microsoft.com/office/drawing/2014/main" val="380207602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N°</a:t>
                      </a:r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- Plano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Piso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Código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Tipo de Infraestructura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5788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BBA201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Sala Maquillaje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0170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BBA203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Iluminación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1435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8188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91CFEA82-8017-5E40-48A5-E72D7ECAD4A8}"/>
              </a:ext>
            </a:extLst>
          </p:cNvPr>
          <p:cNvSpPr txBox="1"/>
          <p:nvPr/>
        </p:nvSpPr>
        <p:spPr>
          <a:xfrm>
            <a:off x="1923800" y="1021625"/>
            <a:ext cx="8344397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DISTRIBUCIÓN DE ESPACIOS DE USO ACADÉMICO 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40B62F4-3F1C-A8A7-2184-24E4DCE263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787176"/>
              </p:ext>
            </p:extLst>
          </p:nvPr>
        </p:nvGraphicFramePr>
        <p:xfrm>
          <a:off x="2571748" y="2316004"/>
          <a:ext cx="7048500" cy="2578100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:a16="http://schemas.microsoft.com/office/drawing/2014/main" val="181048547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98348789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463644629"/>
                    </a:ext>
                  </a:extLst>
                </a:gridCol>
                <a:gridCol w="1689100">
                  <a:extLst>
                    <a:ext uri="{9D8B030D-6E8A-4147-A177-3AD203B41FA5}">
                      <a16:colId xmlns:a16="http://schemas.microsoft.com/office/drawing/2014/main" val="3814219264"/>
                    </a:ext>
                  </a:extLst>
                </a:gridCol>
                <a:gridCol w="1689100">
                  <a:extLst>
                    <a:ext uri="{9D8B030D-6E8A-4147-A177-3AD203B41FA5}">
                      <a16:colId xmlns:a16="http://schemas.microsoft.com/office/drawing/2014/main" val="1938548892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1803648512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N°</a:t>
                      </a:r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en Plano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Código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Piso </a:t>
                      </a:r>
                      <a:endParaRPr lang="es-CL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Tipo de Infraestructura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Especificidad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Capacidad </a:t>
                      </a:r>
                      <a:endParaRPr lang="es-CL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66169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BAR101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Sala Teórica/Musical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Teórica/Musical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22837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BAR102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Sala Práctica Musical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Piano 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757438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BAR103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Sala Práctica Musical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Piano Funcional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94188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BAR104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Sala Práctica Musical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Práctica grupal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589904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BAR105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Sala Práctica Musical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Batería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18348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BAR106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Sala Práctica Musical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Guitarra/Bajo/Charango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725410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BAR107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Patio Multiuso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Escenario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64900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BAR201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Sala Práctica Musical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Práctica grupal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71342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BAR202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Sala Práctica Musical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Viento/Guitarra/Bajo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58808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BAR203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Sala Práctica Musical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Teórica/Música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053391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BAR204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Sala Práctica Musical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Viento/Batería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956018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BAR205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Sala Práctica Musical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Viento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941511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BAR206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Sala Práctica Musical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Piano Funcional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3275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0565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B039964-CAAC-F6C3-0009-ED82C5850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1663" y="623496"/>
            <a:ext cx="3353268" cy="561100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D9F1474-DD94-8009-843D-1DB24DA87EB5}"/>
              </a:ext>
            </a:extLst>
          </p:cNvPr>
          <p:cNvSpPr txBox="1"/>
          <p:nvPr/>
        </p:nvSpPr>
        <p:spPr>
          <a:xfrm>
            <a:off x="3061358" y="1578776"/>
            <a:ext cx="2164249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r>
              <a:rPr lang="es-CL" sz="3200" u="sng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Primer Piso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F60B0ED5-7B26-EE7C-7A3F-6FC3203E7CCD}"/>
              </a:ext>
            </a:extLst>
          </p:cNvPr>
          <p:cNvGrpSpPr/>
          <p:nvPr/>
        </p:nvGrpSpPr>
        <p:grpSpPr>
          <a:xfrm>
            <a:off x="9094334" y="3978012"/>
            <a:ext cx="1538591" cy="666843"/>
            <a:chOff x="8841060" y="3953418"/>
            <a:chExt cx="1538591" cy="666843"/>
          </a:xfrm>
        </p:grpSpPr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605A529C-5489-252D-599A-E1D002737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36597" y="3953418"/>
              <a:ext cx="743054" cy="666843"/>
            </a:xfrm>
            <a:prstGeom prst="rect">
              <a:avLst/>
            </a:prstGeom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F9D6C9F8-BB99-2452-4F53-504A8C609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41060" y="4001050"/>
              <a:ext cx="714475" cy="619211"/>
            </a:xfrm>
            <a:prstGeom prst="rect">
              <a:avLst/>
            </a:prstGeom>
          </p:spPr>
        </p:pic>
      </p:grp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38A12932-B71C-4D96-CBD4-D88CC143CE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89043"/>
              </p:ext>
            </p:extLst>
          </p:nvPr>
        </p:nvGraphicFramePr>
        <p:xfrm>
          <a:off x="1260583" y="2692400"/>
          <a:ext cx="5765800" cy="1473200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:a16="http://schemas.microsoft.com/office/drawing/2014/main" val="33073079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68926397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824375572"/>
                    </a:ext>
                  </a:extLst>
                </a:gridCol>
                <a:gridCol w="1689100">
                  <a:extLst>
                    <a:ext uri="{9D8B030D-6E8A-4147-A177-3AD203B41FA5}">
                      <a16:colId xmlns:a16="http://schemas.microsoft.com/office/drawing/2014/main" val="1156809799"/>
                    </a:ext>
                  </a:extLst>
                </a:gridCol>
                <a:gridCol w="1689100">
                  <a:extLst>
                    <a:ext uri="{9D8B030D-6E8A-4147-A177-3AD203B41FA5}">
                      <a16:colId xmlns:a16="http://schemas.microsoft.com/office/drawing/2014/main" val="2159798277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N° en Plano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Código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Piso </a:t>
                      </a:r>
                      <a:endParaRPr lang="es-CL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Tipo de Infraestructura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Especificidad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19039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BAR101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Sala Teórica/Musical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Teórica/Musical</a:t>
                      </a:r>
                      <a:endParaRPr lang="es-CL" sz="1100" b="0" i="0" u="none" strike="noStrike" err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795043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BAR102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Sala Práctica Musical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Piano 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527653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BAR103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Sala Práctica Musical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Piano Funcional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36513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BAR104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Sala Práctica Musical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Práctica grupal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488719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BAR105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Sala Práctica Musical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Batería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459731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BAR106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Sala Práctica Musical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Guitarra/Bajo/Charango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46826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BAR107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Patio Multiuso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Escenario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226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0259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15">
            <a:extLst>
              <a:ext uri="{FF2B5EF4-FFF2-40B4-BE49-F238E27FC236}">
                <a16:creationId xmlns:a16="http://schemas.microsoft.com/office/drawing/2014/main" id="{A51A0227-072A-4F5F-928C-E2C3E5CCD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AD5CE9E-5E96-47ED-4A4A-4CD5F64BD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428" y="1960784"/>
            <a:ext cx="2788192" cy="3927031"/>
          </a:xfrm>
          <a:prstGeom prst="rect">
            <a:avLst/>
          </a:prstGeom>
        </p:spPr>
      </p:pic>
      <p:sp>
        <p:nvSpPr>
          <p:cNvPr id="52" name="sketchy line">
            <a:extLst>
              <a:ext uri="{FF2B5EF4-FFF2-40B4-BE49-F238E27FC236}">
                <a16:creationId xmlns:a16="http://schemas.microsoft.com/office/drawing/2014/main" id="{35D99776-4B38-47DF-A302-11AD9AF87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337304" y="529256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99637F9-491B-AC61-1526-12E88E4E8CFA}"/>
              </a:ext>
            </a:extLst>
          </p:cNvPr>
          <p:cNvSpPr txBox="1"/>
          <p:nvPr/>
        </p:nvSpPr>
        <p:spPr>
          <a:xfrm>
            <a:off x="5333999" y="4440365"/>
            <a:ext cx="6214871" cy="172269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u="sng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Segundo Piso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303A265-3807-E158-0EB6-178C83943C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074806"/>
              </p:ext>
            </p:extLst>
          </p:nvPr>
        </p:nvGraphicFramePr>
        <p:xfrm>
          <a:off x="6257346" y="320040"/>
          <a:ext cx="5465461" cy="3927035"/>
        </p:xfrm>
        <a:graphic>
          <a:graphicData uri="http://schemas.openxmlformats.org/drawingml/2006/table">
            <a:tbl>
              <a:tblPr firstRow="1" bandRow="1"/>
              <a:tblGrid>
                <a:gridCol w="652747">
                  <a:extLst>
                    <a:ext uri="{9D8B030D-6E8A-4147-A177-3AD203B41FA5}">
                      <a16:colId xmlns:a16="http://schemas.microsoft.com/office/drawing/2014/main" val="1912487970"/>
                    </a:ext>
                  </a:extLst>
                </a:gridCol>
                <a:gridCol w="831711">
                  <a:extLst>
                    <a:ext uri="{9D8B030D-6E8A-4147-A177-3AD203B41FA5}">
                      <a16:colId xmlns:a16="http://schemas.microsoft.com/office/drawing/2014/main" val="3651125570"/>
                    </a:ext>
                  </a:extLst>
                </a:gridCol>
                <a:gridCol w="570329">
                  <a:extLst>
                    <a:ext uri="{9D8B030D-6E8A-4147-A177-3AD203B41FA5}">
                      <a16:colId xmlns:a16="http://schemas.microsoft.com/office/drawing/2014/main" val="3428130892"/>
                    </a:ext>
                  </a:extLst>
                </a:gridCol>
                <a:gridCol w="1460440">
                  <a:extLst>
                    <a:ext uri="{9D8B030D-6E8A-4147-A177-3AD203B41FA5}">
                      <a16:colId xmlns:a16="http://schemas.microsoft.com/office/drawing/2014/main" val="74129058"/>
                    </a:ext>
                  </a:extLst>
                </a:gridCol>
                <a:gridCol w="1950234">
                  <a:extLst>
                    <a:ext uri="{9D8B030D-6E8A-4147-A177-3AD203B41FA5}">
                      <a16:colId xmlns:a16="http://schemas.microsoft.com/office/drawing/2014/main" val="2689085325"/>
                    </a:ext>
                  </a:extLst>
                </a:gridCol>
              </a:tblGrid>
              <a:tr h="5610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N° en Plano</a:t>
                      </a:r>
                    </a:p>
                  </a:txBody>
                  <a:tcPr marL="9419" marR="9419" marT="9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Código</a:t>
                      </a:r>
                    </a:p>
                  </a:txBody>
                  <a:tcPr marL="9419" marR="9419" marT="941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Piso </a:t>
                      </a:r>
                    </a:p>
                  </a:txBody>
                  <a:tcPr marL="9419" marR="9419" marT="941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Tipo de Infraestructura</a:t>
                      </a:r>
                    </a:p>
                  </a:txBody>
                  <a:tcPr marL="9419" marR="9419" marT="941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Especificidad</a:t>
                      </a:r>
                    </a:p>
                  </a:txBody>
                  <a:tcPr marL="9419" marR="9419" marT="9419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371674"/>
                  </a:ext>
                </a:extLst>
              </a:tr>
              <a:tr h="5610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19" marR="9419" marT="9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BAR201</a:t>
                      </a:r>
                    </a:p>
                  </a:txBody>
                  <a:tcPr marL="9419" marR="9419" marT="94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19" marR="9419" marT="94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Práctica Musical</a:t>
                      </a:r>
                    </a:p>
                  </a:txBody>
                  <a:tcPr marL="9419" marR="9419" marT="94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Práctica grupal</a:t>
                      </a:r>
                    </a:p>
                  </a:txBody>
                  <a:tcPr marL="9419" marR="9419" marT="9419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066511"/>
                  </a:ext>
                </a:extLst>
              </a:tr>
              <a:tr h="5610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19" marR="9419" marT="9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BAR202</a:t>
                      </a:r>
                    </a:p>
                  </a:txBody>
                  <a:tcPr marL="9419" marR="9419" marT="94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19" marR="9419" marT="94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Práctica Musical</a:t>
                      </a:r>
                    </a:p>
                  </a:txBody>
                  <a:tcPr marL="9419" marR="9419" marT="94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Viento/Guitarra/Bajo</a:t>
                      </a:r>
                    </a:p>
                  </a:txBody>
                  <a:tcPr marL="9419" marR="9419" marT="9419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4897350"/>
                  </a:ext>
                </a:extLst>
              </a:tr>
              <a:tr h="5610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19" marR="9419" marT="9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BAR203</a:t>
                      </a:r>
                    </a:p>
                  </a:txBody>
                  <a:tcPr marL="9419" marR="9419" marT="94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19" marR="9419" marT="94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Práctica Musical</a:t>
                      </a:r>
                    </a:p>
                  </a:txBody>
                  <a:tcPr marL="9419" marR="9419" marT="94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Teórica/Música</a:t>
                      </a:r>
                    </a:p>
                  </a:txBody>
                  <a:tcPr marL="9419" marR="9419" marT="9419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890421"/>
                  </a:ext>
                </a:extLst>
              </a:tr>
              <a:tr h="5610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19" marR="9419" marT="9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BAR204</a:t>
                      </a:r>
                    </a:p>
                  </a:txBody>
                  <a:tcPr marL="9419" marR="9419" marT="94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19" marR="9419" marT="94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Práctica Musical</a:t>
                      </a:r>
                    </a:p>
                  </a:txBody>
                  <a:tcPr marL="9419" marR="9419" marT="94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Viento/Batería</a:t>
                      </a:r>
                    </a:p>
                  </a:txBody>
                  <a:tcPr marL="9419" marR="9419" marT="9419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4485519"/>
                  </a:ext>
                </a:extLst>
              </a:tr>
              <a:tr h="5610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419" marR="9419" marT="9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BAR205</a:t>
                      </a:r>
                    </a:p>
                  </a:txBody>
                  <a:tcPr marL="9419" marR="9419" marT="94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19" marR="9419" marT="94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Práctica Musical</a:t>
                      </a:r>
                    </a:p>
                  </a:txBody>
                  <a:tcPr marL="9419" marR="9419" marT="94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Viento</a:t>
                      </a:r>
                    </a:p>
                  </a:txBody>
                  <a:tcPr marL="9419" marR="9419" marT="9419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565012"/>
                  </a:ext>
                </a:extLst>
              </a:tr>
              <a:tr h="5610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419" marR="9419" marT="94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BAR206</a:t>
                      </a:r>
                    </a:p>
                  </a:txBody>
                  <a:tcPr marL="9419" marR="9419" marT="94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19" marR="9419" marT="94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Práctica Musical</a:t>
                      </a:r>
                    </a:p>
                  </a:txBody>
                  <a:tcPr marL="9419" marR="9419" marT="94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Piano Funcional</a:t>
                      </a:r>
                    </a:p>
                  </a:txBody>
                  <a:tcPr marL="9419" marR="9419" marT="9419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4690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0928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BDF21DB-7D0D-E73A-D61F-C459A887B9C0}"/>
              </a:ext>
            </a:extLst>
          </p:cNvPr>
          <p:cNvSpPr txBox="1"/>
          <p:nvPr/>
        </p:nvSpPr>
        <p:spPr>
          <a:xfrm>
            <a:off x="2871290" y="546062"/>
            <a:ext cx="6918960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Edificio (Cienfuegos) CI, Huérfanos 1886, Santiago</a:t>
            </a:r>
            <a:r>
              <a:rPr lang="es-CL" sz="4000">
                <a:latin typeface="Calibri" panose="020F0502020204030204"/>
              </a:rPr>
              <a:t>.</a:t>
            </a:r>
            <a:endParaRPr kumimoji="0" lang="es-CL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BCA2EF2-8FE6-D45E-6904-19E4A11E9F68}"/>
              </a:ext>
            </a:extLst>
          </p:cNvPr>
          <p:cNvSpPr txBox="1"/>
          <p:nvPr/>
        </p:nvSpPr>
        <p:spPr>
          <a:xfrm>
            <a:off x="1066800" y="2789204"/>
            <a:ext cx="3342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Codificación de Salas: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38545A26-5743-3066-0CA4-AFC7C045ADB8}"/>
              </a:ext>
            </a:extLst>
          </p:cNvPr>
          <p:cNvGrpSpPr/>
          <p:nvPr/>
        </p:nvGrpSpPr>
        <p:grpSpPr>
          <a:xfrm>
            <a:off x="3473087" y="2184024"/>
            <a:ext cx="5945233" cy="1569660"/>
            <a:chOff x="4122237" y="2644169"/>
            <a:chExt cx="5945233" cy="1569660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8A60E550-55AB-E915-4C06-42663E806FCF}"/>
                </a:ext>
              </a:extLst>
            </p:cNvPr>
            <p:cNvSpPr/>
            <p:nvPr/>
          </p:nvSpPr>
          <p:spPr>
            <a:xfrm>
              <a:off x="4122237" y="2644169"/>
              <a:ext cx="5945233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9600" b="1" i="0" u="none" strike="noStrike" kern="1200" cap="none" spc="0" normalizeH="0" baseline="0" noProof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BCI101</a:t>
              </a:r>
              <a:endParaRPr kumimoji="0" lang="es-ES" sz="5400" b="1" i="0" u="none" strike="noStrike" kern="1200" cap="none" spc="0" normalizeH="0" baseline="0" noProof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3702810E-1673-0A34-AD24-DF70A8FC5621}"/>
                </a:ext>
              </a:extLst>
            </p:cNvPr>
            <p:cNvCxnSpPr>
              <a:cxnSpLocks/>
            </p:cNvCxnSpPr>
            <p:nvPr/>
          </p:nvCxnSpPr>
          <p:spPr>
            <a:xfrm>
              <a:off x="5232400" y="4064000"/>
              <a:ext cx="49784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>
              <a:extLst>
                <a:ext uri="{FF2B5EF4-FFF2-40B4-BE49-F238E27FC236}">
                  <a16:creationId xmlns:a16="http://schemas.microsoft.com/office/drawing/2014/main" id="{B03FF6C2-8E7E-3392-3D12-AAA6C06F69B1}"/>
                </a:ext>
              </a:extLst>
            </p:cNvPr>
            <p:cNvCxnSpPr>
              <a:cxnSpLocks/>
            </p:cNvCxnSpPr>
            <p:nvPr/>
          </p:nvCxnSpPr>
          <p:spPr>
            <a:xfrm>
              <a:off x="7843520" y="4064000"/>
              <a:ext cx="1056640" cy="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21">
              <a:extLst>
                <a:ext uri="{FF2B5EF4-FFF2-40B4-BE49-F238E27FC236}">
                  <a16:creationId xmlns:a16="http://schemas.microsoft.com/office/drawing/2014/main" id="{9E2895B2-EA22-C1D0-AA8D-A2CBD53F89EF}"/>
                </a:ext>
              </a:extLst>
            </p:cNvPr>
            <p:cNvCxnSpPr>
              <a:cxnSpLocks/>
            </p:cNvCxnSpPr>
            <p:nvPr/>
          </p:nvCxnSpPr>
          <p:spPr>
            <a:xfrm>
              <a:off x="7223760" y="4064000"/>
              <a:ext cx="49784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22">
              <a:extLst>
                <a:ext uri="{FF2B5EF4-FFF2-40B4-BE49-F238E27FC236}">
                  <a16:creationId xmlns:a16="http://schemas.microsoft.com/office/drawing/2014/main" id="{9CF39B9A-76DA-E9E4-7289-8FE9CA526341}"/>
                </a:ext>
              </a:extLst>
            </p:cNvPr>
            <p:cNvCxnSpPr>
              <a:cxnSpLocks/>
            </p:cNvCxnSpPr>
            <p:nvPr/>
          </p:nvCxnSpPr>
          <p:spPr>
            <a:xfrm>
              <a:off x="5923280" y="4064000"/>
              <a:ext cx="1056640" cy="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Bocadillo: rectángulo 25">
            <a:extLst>
              <a:ext uri="{FF2B5EF4-FFF2-40B4-BE49-F238E27FC236}">
                <a16:creationId xmlns:a16="http://schemas.microsoft.com/office/drawing/2014/main" id="{CA950AB7-9AFE-5556-7B76-D8650D263F85}"/>
              </a:ext>
            </a:extLst>
          </p:cNvPr>
          <p:cNvSpPr/>
          <p:nvPr/>
        </p:nvSpPr>
        <p:spPr>
          <a:xfrm>
            <a:off x="1356360" y="5097752"/>
            <a:ext cx="1757680" cy="772160"/>
          </a:xfrm>
          <a:prstGeom prst="wedgeRectCallout">
            <a:avLst>
              <a:gd name="adj1" fmla="val 145641"/>
              <a:gd name="adj2" fmla="val -23881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CAMPUS</a:t>
            </a:r>
          </a:p>
        </p:txBody>
      </p:sp>
      <p:sp>
        <p:nvSpPr>
          <p:cNvPr id="27" name="Bocadillo: rectángulo 26">
            <a:extLst>
              <a:ext uri="{FF2B5EF4-FFF2-40B4-BE49-F238E27FC236}">
                <a16:creationId xmlns:a16="http://schemas.microsoft.com/office/drawing/2014/main" id="{5CFC5155-9D14-3B39-F896-3F87095CCA51}"/>
              </a:ext>
            </a:extLst>
          </p:cNvPr>
          <p:cNvSpPr/>
          <p:nvPr/>
        </p:nvSpPr>
        <p:spPr>
          <a:xfrm>
            <a:off x="4503060" y="4683760"/>
            <a:ext cx="1757680" cy="800072"/>
          </a:xfrm>
          <a:prstGeom prst="wedgeRectCallout">
            <a:avLst>
              <a:gd name="adj1" fmla="val 17895"/>
              <a:gd name="adj2" fmla="val -17604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EDIFICIO</a:t>
            </a:r>
          </a:p>
        </p:txBody>
      </p:sp>
      <p:sp>
        <p:nvSpPr>
          <p:cNvPr id="28" name="Bocadillo: rectángulo 27">
            <a:extLst>
              <a:ext uri="{FF2B5EF4-FFF2-40B4-BE49-F238E27FC236}">
                <a16:creationId xmlns:a16="http://schemas.microsoft.com/office/drawing/2014/main" id="{E2569F2E-396F-5555-78D7-FDB29314302D}"/>
              </a:ext>
            </a:extLst>
          </p:cNvPr>
          <p:cNvSpPr/>
          <p:nvPr/>
        </p:nvSpPr>
        <p:spPr>
          <a:xfrm>
            <a:off x="6445703" y="5483832"/>
            <a:ext cx="1757680" cy="772160"/>
          </a:xfrm>
          <a:prstGeom prst="wedgeRectCallout">
            <a:avLst>
              <a:gd name="adj1" fmla="val -27192"/>
              <a:gd name="adj2" fmla="val -29276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PISO </a:t>
            </a:r>
          </a:p>
        </p:txBody>
      </p:sp>
      <p:sp>
        <p:nvSpPr>
          <p:cNvPr id="29" name="Bocadillo: rectángulo 28">
            <a:extLst>
              <a:ext uri="{FF2B5EF4-FFF2-40B4-BE49-F238E27FC236}">
                <a16:creationId xmlns:a16="http://schemas.microsoft.com/office/drawing/2014/main" id="{A6842113-55AA-882D-FD98-107D09E1AA07}"/>
              </a:ext>
            </a:extLst>
          </p:cNvPr>
          <p:cNvSpPr/>
          <p:nvPr/>
        </p:nvSpPr>
        <p:spPr>
          <a:xfrm>
            <a:off x="8539480" y="4518562"/>
            <a:ext cx="1757680" cy="772160"/>
          </a:xfrm>
          <a:prstGeom prst="wedgeRectCallout">
            <a:avLst>
              <a:gd name="adj1" fmla="val -89619"/>
              <a:gd name="adj2" fmla="val -17171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SALA</a:t>
            </a:r>
          </a:p>
        </p:txBody>
      </p:sp>
    </p:spTree>
    <p:extLst>
      <p:ext uri="{BB962C8B-B14F-4D97-AF65-F5344CB8AC3E}">
        <p14:creationId xmlns:p14="http://schemas.microsoft.com/office/powerpoint/2010/main" val="1098353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6F377FC6-10C2-78AA-A4B3-BC5F6BC8E261}"/>
              </a:ext>
            </a:extLst>
          </p:cNvPr>
          <p:cNvSpPr txBox="1"/>
          <p:nvPr/>
        </p:nvSpPr>
        <p:spPr>
          <a:xfrm>
            <a:off x="1634488" y="1073989"/>
            <a:ext cx="8923020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DISTRIBUCIÓN DE ESPACIOS DE USO ACADÉMICO 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0277342-D158-B2F6-D4DF-E84673658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457408"/>
              </p:ext>
            </p:extLst>
          </p:nvPr>
        </p:nvGraphicFramePr>
        <p:xfrm>
          <a:off x="3549648" y="2355374"/>
          <a:ext cx="5092700" cy="2946400"/>
        </p:xfrm>
        <a:graphic>
          <a:graphicData uri="http://schemas.openxmlformats.org/drawingml/2006/table">
            <a:tbl>
              <a:tblPr/>
              <a:tblGrid>
                <a:gridCol w="876300">
                  <a:extLst>
                    <a:ext uri="{9D8B030D-6E8A-4147-A177-3AD203B41FA5}">
                      <a16:colId xmlns:a16="http://schemas.microsoft.com/office/drawing/2014/main" val="259076196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58718498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793498415"/>
                    </a:ext>
                  </a:extLst>
                </a:gridCol>
                <a:gridCol w="1587500">
                  <a:extLst>
                    <a:ext uri="{9D8B030D-6E8A-4147-A177-3AD203B41FA5}">
                      <a16:colId xmlns:a16="http://schemas.microsoft.com/office/drawing/2014/main" val="4175721776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553034241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N°</a:t>
                      </a:r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en Plano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Código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Piso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Tipo de Infraestructura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Especificidad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74269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P01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BCI102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Teórica/Musical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18539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BCI104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Laboratorio Computación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889038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BCI202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Teórica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9612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BCI203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Teórica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018439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BCI205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Teórica/Musical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37961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BCI206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Teórica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364518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BCI207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Teórica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52559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BCI208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Teórica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713858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BCI209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Teórica/Musical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95259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BCI303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Teórica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644897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BCI304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Teórica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95056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BCI305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Teórica/Musical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543647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BCI306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Teórica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56506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BCI307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Teórica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772057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BCI308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Teórica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1097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3907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B12268F-7289-A10A-8098-C9F6DD3B5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803795"/>
            <a:ext cx="4708672" cy="536586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4F4C5B3-ED93-9188-EF16-219EE6C71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126" y="1631037"/>
            <a:ext cx="2420322" cy="908383"/>
          </a:xfrm>
          <a:prstGeom prst="rect">
            <a:avLst/>
          </a:prstGeom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93E98D7-72A0-4E88-F37D-30891D000E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115862"/>
              </p:ext>
            </p:extLst>
          </p:nvPr>
        </p:nvGraphicFramePr>
        <p:xfrm>
          <a:off x="1203187" y="2692400"/>
          <a:ext cx="4140200" cy="1473200"/>
        </p:xfrm>
        <a:graphic>
          <a:graphicData uri="http://schemas.openxmlformats.org/drawingml/2006/table">
            <a:tbl>
              <a:tblPr/>
              <a:tblGrid>
                <a:gridCol w="876300">
                  <a:extLst>
                    <a:ext uri="{9D8B030D-6E8A-4147-A177-3AD203B41FA5}">
                      <a16:colId xmlns:a16="http://schemas.microsoft.com/office/drawing/2014/main" val="360051561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52478284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852262936"/>
                    </a:ext>
                  </a:extLst>
                </a:gridCol>
                <a:gridCol w="1587500">
                  <a:extLst>
                    <a:ext uri="{9D8B030D-6E8A-4147-A177-3AD203B41FA5}">
                      <a16:colId xmlns:a16="http://schemas.microsoft.com/office/drawing/2014/main" val="3941031567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N° en Plano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Código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Piso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Tipo de Infraestructura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91780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BCI202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Teórica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61834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BCI203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Teórica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873151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BCI205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Teórica/Musical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18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BCI206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Teórica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116491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BCI207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Teórica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52990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BCI208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Teórica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598116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BCI209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Teórica/Musical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520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8814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781B9FB-1FF4-16F7-D30F-86CA403EAB7A}"/>
              </a:ext>
            </a:extLst>
          </p:cNvPr>
          <p:cNvSpPr txBox="1"/>
          <p:nvPr/>
        </p:nvSpPr>
        <p:spPr>
          <a:xfrm>
            <a:off x="2330362" y="1630460"/>
            <a:ext cx="2944037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r>
              <a:rPr lang="es-CL" sz="3200" u="sng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Segundo Piso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5FCECD3-465A-9036-7F34-28FF88969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7041" y="1047417"/>
            <a:ext cx="4229690" cy="4763165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2B3DE3B-3760-8A9D-FF7F-24925268C2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66181"/>
              </p:ext>
            </p:extLst>
          </p:nvPr>
        </p:nvGraphicFramePr>
        <p:xfrm>
          <a:off x="1254761" y="2692399"/>
          <a:ext cx="4140200" cy="1473200"/>
        </p:xfrm>
        <a:graphic>
          <a:graphicData uri="http://schemas.openxmlformats.org/drawingml/2006/table">
            <a:tbl>
              <a:tblPr/>
              <a:tblGrid>
                <a:gridCol w="876300">
                  <a:extLst>
                    <a:ext uri="{9D8B030D-6E8A-4147-A177-3AD203B41FA5}">
                      <a16:colId xmlns:a16="http://schemas.microsoft.com/office/drawing/2014/main" val="136893569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58619174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71985746"/>
                    </a:ext>
                  </a:extLst>
                </a:gridCol>
                <a:gridCol w="1587500">
                  <a:extLst>
                    <a:ext uri="{9D8B030D-6E8A-4147-A177-3AD203B41FA5}">
                      <a16:colId xmlns:a16="http://schemas.microsoft.com/office/drawing/2014/main" val="432503732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N° en Plano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Código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Piso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Tipo de Infraestructura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9147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BCI202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Teórica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43426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BCI203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Teórica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628578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BCI205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Teórica/Musical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95677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BCI206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Teórica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578848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BCI207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Teórica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91953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BCI208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Teórica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48507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BCI209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Teórica/Musical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5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44610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Harris Rodriguez</dc:creator>
  <cp:revision>1</cp:revision>
  <dcterms:created xsi:type="dcterms:W3CDTF">2023-03-07T11:16:14Z</dcterms:created>
  <dcterms:modified xsi:type="dcterms:W3CDTF">2023-07-26T19:39:01Z</dcterms:modified>
</cp:coreProperties>
</file>