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3" r:id="rId4"/>
    <p:sldId id="281" r:id="rId5"/>
    <p:sldId id="257" r:id="rId6"/>
    <p:sldId id="282" r:id="rId7"/>
    <p:sldId id="285" r:id="rId8"/>
    <p:sldId id="286" r:id="rId9"/>
    <p:sldId id="272" r:id="rId10"/>
    <p:sldId id="284" r:id="rId11"/>
    <p:sldId id="287" r:id="rId12"/>
    <p:sldId id="288" r:id="rId13"/>
    <p:sldId id="289" r:id="rId14"/>
    <p:sldId id="290" r:id="rId15"/>
    <p:sldId id="295" r:id="rId16"/>
    <p:sldId id="260" r:id="rId17"/>
    <p:sldId id="293" r:id="rId18"/>
    <p:sldId id="294" r:id="rId19"/>
    <p:sldId id="258" r:id="rId2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F4B4CC-91EB-45F6-B746-F43C254B11AD}" v="280" dt="2023-03-10T19:23:35.691"/>
  </p1510:revLst>
</p1510:revInfo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ENCA ISABEL NOVOA" userId="S::milenca.novoa@uacademia.cl::cf5518eb-4b7f-4ff1-9e01-7bb2712dfe13" providerId="AD" clId="Web-{0F807CC7-59D6-4DF8-7F8E-F5CBD3671C89}"/>
    <pc:docChg chg="modSld">
      <pc:chgData name="MILENCA ISABEL NOVOA" userId="S::milenca.novoa@uacademia.cl::cf5518eb-4b7f-4ff1-9e01-7bb2712dfe13" providerId="AD" clId="Web-{0F807CC7-59D6-4DF8-7F8E-F5CBD3671C89}" dt="2023-03-10T17:33:07.666" v="83"/>
      <pc:docMkLst>
        <pc:docMk/>
      </pc:docMkLst>
      <pc:sldChg chg="modSp">
        <pc:chgData name="MILENCA ISABEL NOVOA" userId="S::milenca.novoa@uacademia.cl::cf5518eb-4b7f-4ff1-9e01-7bb2712dfe13" providerId="AD" clId="Web-{0F807CC7-59D6-4DF8-7F8E-F5CBD3671C89}" dt="2023-03-10T17:22:51.307" v="79"/>
        <pc:sldMkLst>
          <pc:docMk/>
          <pc:sldMk cId="1542268025" sldId="258"/>
        </pc:sldMkLst>
        <pc:graphicFrameChg chg="mod modGraphic">
          <ac:chgData name="MILENCA ISABEL NOVOA" userId="S::milenca.novoa@uacademia.cl::cf5518eb-4b7f-4ff1-9e01-7bb2712dfe13" providerId="AD" clId="Web-{0F807CC7-59D6-4DF8-7F8E-F5CBD3671C89}" dt="2023-03-10T17:22:51.307" v="79"/>
          <ac:graphicFrameMkLst>
            <pc:docMk/>
            <pc:sldMk cId="1542268025" sldId="258"/>
            <ac:graphicFrameMk id="11" creationId="{C9E8BD4F-4D89-058F-6B04-01CBB5789F28}"/>
          </ac:graphicFrameMkLst>
        </pc:graphicFrameChg>
      </pc:sldChg>
      <pc:sldChg chg="modSp">
        <pc:chgData name="MILENCA ISABEL NOVOA" userId="S::milenca.novoa@uacademia.cl::cf5518eb-4b7f-4ff1-9e01-7bb2712dfe13" providerId="AD" clId="Web-{0F807CC7-59D6-4DF8-7F8E-F5CBD3671C89}" dt="2023-03-10T17:18:38.832" v="71"/>
        <pc:sldMkLst>
          <pc:docMk/>
          <pc:sldMk cId="1518619917" sldId="260"/>
        </pc:sldMkLst>
        <pc:graphicFrameChg chg="mod modGraphic">
          <ac:chgData name="MILENCA ISABEL NOVOA" userId="S::milenca.novoa@uacademia.cl::cf5518eb-4b7f-4ff1-9e01-7bb2712dfe13" providerId="AD" clId="Web-{0F807CC7-59D6-4DF8-7F8E-F5CBD3671C89}" dt="2023-03-10T17:18:38.832" v="71"/>
          <ac:graphicFrameMkLst>
            <pc:docMk/>
            <pc:sldMk cId="1518619917" sldId="260"/>
            <ac:graphicFrameMk id="4" creationId="{FA516F5A-D425-4576-2C66-57D5B46B445B}"/>
          </ac:graphicFrameMkLst>
        </pc:graphicFrameChg>
      </pc:sldChg>
      <pc:sldChg chg="modSp">
        <pc:chgData name="MILENCA ISABEL NOVOA" userId="S::milenca.novoa@uacademia.cl::cf5518eb-4b7f-4ff1-9e01-7bb2712dfe13" providerId="AD" clId="Web-{0F807CC7-59D6-4DF8-7F8E-F5CBD3671C89}" dt="2023-03-10T17:11:02.070" v="27"/>
        <pc:sldMkLst>
          <pc:docMk/>
          <pc:sldMk cId="3678432189" sldId="272"/>
        </pc:sldMkLst>
        <pc:graphicFrameChg chg="mod modGraphic">
          <ac:chgData name="MILENCA ISABEL NOVOA" userId="S::milenca.novoa@uacademia.cl::cf5518eb-4b7f-4ff1-9e01-7bb2712dfe13" providerId="AD" clId="Web-{0F807CC7-59D6-4DF8-7F8E-F5CBD3671C89}" dt="2023-03-10T17:11:02.070" v="27"/>
          <ac:graphicFrameMkLst>
            <pc:docMk/>
            <pc:sldMk cId="3678432189" sldId="272"/>
            <ac:graphicFrameMk id="2" creationId="{F080CBD6-ED6C-3711-A1DB-386AE82328D8}"/>
          </ac:graphicFrameMkLst>
        </pc:graphicFrameChg>
      </pc:sldChg>
      <pc:sldChg chg="modSp">
        <pc:chgData name="MILENCA ISABEL NOVOA" userId="S::milenca.novoa@uacademia.cl::cf5518eb-4b7f-4ff1-9e01-7bb2712dfe13" providerId="AD" clId="Web-{0F807CC7-59D6-4DF8-7F8E-F5CBD3671C89}" dt="2023-03-10T17:09:57.569" v="7"/>
        <pc:sldMkLst>
          <pc:docMk/>
          <pc:sldMk cId="1029021441" sldId="281"/>
        </pc:sldMkLst>
        <pc:graphicFrameChg chg="mod modGraphic">
          <ac:chgData name="MILENCA ISABEL NOVOA" userId="S::milenca.novoa@uacademia.cl::cf5518eb-4b7f-4ff1-9e01-7bb2712dfe13" providerId="AD" clId="Web-{0F807CC7-59D6-4DF8-7F8E-F5CBD3671C89}" dt="2023-03-10T17:09:57.569" v="7"/>
          <ac:graphicFrameMkLst>
            <pc:docMk/>
            <pc:sldMk cId="1029021441" sldId="281"/>
            <ac:graphicFrameMk id="4" creationId="{340B4A8C-2C25-39A2-05CC-6B2C733250C4}"/>
          </ac:graphicFrameMkLst>
        </pc:graphicFrameChg>
      </pc:sldChg>
      <pc:sldChg chg="modSp">
        <pc:chgData name="MILENCA ISABEL NOVOA" userId="S::milenca.novoa@uacademia.cl::cf5518eb-4b7f-4ff1-9e01-7bb2712dfe13" providerId="AD" clId="Web-{0F807CC7-59D6-4DF8-7F8E-F5CBD3671C89}" dt="2023-03-10T17:10:13.866" v="15"/>
        <pc:sldMkLst>
          <pc:docMk/>
          <pc:sldMk cId="2154979614" sldId="282"/>
        </pc:sldMkLst>
        <pc:graphicFrameChg chg="mod modGraphic">
          <ac:chgData name="MILENCA ISABEL NOVOA" userId="S::milenca.novoa@uacademia.cl::cf5518eb-4b7f-4ff1-9e01-7bb2712dfe13" providerId="AD" clId="Web-{0F807CC7-59D6-4DF8-7F8E-F5CBD3671C89}" dt="2023-03-10T17:10:13.866" v="15"/>
          <ac:graphicFrameMkLst>
            <pc:docMk/>
            <pc:sldMk cId="2154979614" sldId="282"/>
            <ac:graphicFrameMk id="8" creationId="{FDFB961A-A44B-6689-BEB3-943BFD804B48}"/>
          </ac:graphicFrameMkLst>
        </pc:graphicFrameChg>
      </pc:sldChg>
      <pc:sldChg chg="modSp">
        <pc:chgData name="MILENCA ISABEL NOVOA" userId="S::milenca.novoa@uacademia.cl::cf5518eb-4b7f-4ff1-9e01-7bb2712dfe13" providerId="AD" clId="Web-{0F807CC7-59D6-4DF8-7F8E-F5CBD3671C89}" dt="2023-03-10T17:09:39.115" v="3"/>
        <pc:sldMkLst>
          <pc:docMk/>
          <pc:sldMk cId="2410565812" sldId="283"/>
        </pc:sldMkLst>
        <pc:graphicFrameChg chg="mod modGraphic">
          <ac:chgData name="MILENCA ISABEL NOVOA" userId="S::milenca.novoa@uacademia.cl::cf5518eb-4b7f-4ff1-9e01-7bb2712dfe13" providerId="AD" clId="Web-{0F807CC7-59D6-4DF8-7F8E-F5CBD3671C89}" dt="2023-03-10T17:09:39.115" v="3"/>
          <ac:graphicFrameMkLst>
            <pc:docMk/>
            <pc:sldMk cId="2410565812" sldId="283"/>
            <ac:graphicFrameMk id="7" creationId="{2F1BFFC2-3939-9DA2-1FDE-280C54860F85}"/>
          </ac:graphicFrameMkLst>
        </pc:graphicFrameChg>
      </pc:sldChg>
      <pc:sldChg chg="modSp">
        <pc:chgData name="MILENCA ISABEL NOVOA" userId="S::milenca.novoa@uacademia.cl::cf5518eb-4b7f-4ff1-9e01-7bb2712dfe13" providerId="AD" clId="Web-{0F807CC7-59D6-4DF8-7F8E-F5CBD3671C89}" dt="2023-03-10T17:11:17.915" v="31"/>
        <pc:sldMkLst>
          <pc:docMk/>
          <pc:sldMk cId="4294625548" sldId="284"/>
        </pc:sldMkLst>
        <pc:graphicFrameChg chg="mod modGraphic">
          <ac:chgData name="MILENCA ISABEL NOVOA" userId="S::milenca.novoa@uacademia.cl::cf5518eb-4b7f-4ff1-9e01-7bb2712dfe13" providerId="AD" clId="Web-{0F807CC7-59D6-4DF8-7F8E-F5CBD3671C89}" dt="2023-03-10T17:11:17.915" v="31"/>
          <ac:graphicFrameMkLst>
            <pc:docMk/>
            <pc:sldMk cId="4294625548" sldId="284"/>
            <ac:graphicFrameMk id="6" creationId="{6416CCD4-0E70-0E5F-C846-5F73CA89FA6B}"/>
          </ac:graphicFrameMkLst>
        </pc:graphicFrameChg>
      </pc:sldChg>
      <pc:sldChg chg="modSp">
        <pc:chgData name="MILENCA ISABEL NOVOA" userId="S::milenca.novoa@uacademia.cl::cf5518eb-4b7f-4ff1-9e01-7bb2712dfe13" providerId="AD" clId="Web-{0F807CC7-59D6-4DF8-7F8E-F5CBD3671C89}" dt="2023-03-10T17:33:07.666" v="83"/>
        <pc:sldMkLst>
          <pc:docMk/>
          <pc:sldMk cId="1089369722" sldId="286"/>
        </pc:sldMkLst>
        <pc:graphicFrameChg chg="mod modGraphic">
          <ac:chgData name="MILENCA ISABEL NOVOA" userId="S::milenca.novoa@uacademia.cl::cf5518eb-4b7f-4ff1-9e01-7bb2712dfe13" providerId="AD" clId="Web-{0F807CC7-59D6-4DF8-7F8E-F5CBD3671C89}" dt="2023-03-10T17:33:07.666" v="83"/>
          <ac:graphicFrameMkLst>
            <pc:docMk/>
            <pc:sldMk cId="1089369722" sldId="286"/>
            <ac:graphicFrameMk id="6" creationId="{11E762EB-CA2A-1B44-B841-52A3778BC459}"/>
          </ac:graphicFrameMkLst>
        </pc:graphicFrameChg>
      </pc:sldChg>
      <pc:sldChg chg="modSp">
        <pc:chgData name="MILENCA ISABEL NOVOA" userId="S::milenca.novoa@uacademia.cl::cf5518eb-4b7f-4ff1-9e01-7bb2712dfe13" providerId="AD" clId="Web-{0F807CC7-59D6-4DF8-7F8E-F5CBD3671C89}" dt="2023-03-10T17:11:25.555" v="35"/>
        <pc:sldMkLst>
          <pc:docMk/>
          <pc:sldMk cId="3661445398" sldId="287"/>
        </pc:sldMkLst>
        <pc:graphicFrameChg chg="mod modGraphic">
          <ac:chgData name="MILENCA ISABEL NOVOA" userId="S::milenca.novoa@uacademia.cl::cf5518eb-4b7f-4ff1-9e01-7bb2712dfe13" providerId="AD" clId="Web-{0F807CC7-59D6-4DF8-7F8E-F5CBD3671C89}" dt="2023-03-10T17:11:25.555" v="35"/>
          <ac:graphicFrameMkLst>
            <pc:docMk/>
            <pc:sldMk cId="3661445398" sldId="287"/>
            <ac:graphicFrameMk id="4" creationId="{C2D8BDFA-FFCF-6D68-0A45-E6E710C01552}"/>
          </ac:graphicFrameMkLst>
        </pc:graphicFrameChg>
      </pc:sldChg>
      <pc:sldChg chg="modSp">
        <pc:chgData name="MILENCA ISABEL NOVOA" userId="S::milenca.novoa@uacademia.cl::cf5518eb-4b7f-4ff1-9e01-7bb2712dfe13" providerId="AD" clId="Web-{0F807CC7-59D6-4DF8-7F8E-F5CBD3671C89}" dt="2023-03-10T17:11:32.587" v="39"/>
        <pc:sldMkLst>
          <pc:docMk/>
          <pc:sldMk cId="707323845" sldId="288"/>
        </pc:sldMkLst>
        <pc:graphicFrameChg chg="mod modGraphic">
          <ac:chgData name="MILENCA ISABEL NOVOA" userId="S::milenca.novoa@uacademia.cl::cf5518eb-4b7f-4ff1-9e01-7bb2712dfe13" providerId="AD" clId="Web-{0F807CC7-59D6-4DF8-7F8E-F5CBD3671C89}" dt="2023-03-10T17:11:32.587" v="39"/>
          <ac:graphicFrameMkLst>
            <pc:docMk/>
            <pc:sldMk cId="707323845" sldId="288"/>
            <ac:graphicFrameMk id="5" creationId="{BC249917-E5C4-2F3B-67FE-CFE4855F3C15}"/>
          </ac:graphicFrameMkLst>
        </pc:graphicFrameChg>
      </pc:sldChg>
      <pc:sldChg chg="modSp">
        <pc:chgData name="MILENCA ISABEL NOVOA" userId="S::milenca.novoa@uacademia.cl::cf5518eb-4b7f-4ff1-9e01-7bb2712dfe13" providerId="AD" clId="Web-{0F807CC7-59D6-4DF8-7F8E-F5CBD3671C89}" dt="2023-03-10T17:11:38.415" v="43"/>
        <pc:sldMkLst>
          <pc:docMk/>
          <pc:sldMk cId="1362524003" sldId="289"/>
        </pc:sldMkLst>
        <pc:graphicFrameChg chg="mod modGraphic">
          <ac:chgData name="MILENCA ISABEL NOVOA" userId="S::milenca.novoa@uacademia.cl::cf5518eb-4b7f-4ff1-9e01-7bb2712dfe13" providerId="AD" clId="Web-{0F807CC7-59D6-4DF8-7F8E-F5CBD3671C89}" dt="2023-03-10T17:11:38.415" v="43"/>
          <ac:graphicFrameMkLst>
            <pc:docMk/>
            <pc:sldMk cId="1362524003" sldId="289"/>
            <ac:graphicFrameMk id="4" creationId="{51CB0EDD-319C-6534-3403-84B52709FA34}"/>
          </ac:graphicFrameMkLst>
        </pc:graphicFrameChg>
      </pc:sldChg>
      <pc:sldChg chg="modSp">
        <pc:chgData name="MILENCA ISABEL NOVOA" userId="S::milenca.novoa@uacademia.cl::cf5518eb-4b7f-4ff1-9e01-7bb2712dfe13" providerId="AD" clId="Web-{0F807CC7-59D6-4DF8-7F8E-F5CBD3671C89}" dt="2023-03-10T17:19:15.458" v="75"/>
        <pc:sldMkLst>
          <pc:docMk/>
          <pc:sldMk cId="708414820" sldId="290"/>
        </pc:sldMkLst>
        <pc:graphicFrameChg chg="mod modGraphic">
          <ac:chgData name="MILENCA ISABEL NOVOA" userId="S::milenca.novoa@uacademia.cl::cf5518eb-4b7f-4ff1-9e01-7bb2712dfe13" providerId="AD" clId="Web-{0F807CC7-59D6-4DF8-7F8E-F5CBD3671C89}" dt="2023-03-10T17:19:15.458" v="75"/>
          <ac:graphicFrameMkLst>
            <pc:docMk/>
            <pc:sldMk cId="708414820" sldId="290"/>
            <ac:graphicFrameMk id="4" creationId="{C7FFAC28-9382-2945-978B-DAEA0C018D0F}"/>
          </ac:graphicFrameMkLst>
        </pc:graphicFrameChg>
      </pc:sldChg>
      <pc:sldChg chg="modSp">
        <pc:chgData name="MILENCA ISABEL NOVOA" userId="S::milenca.novoa@uacademia.cl::cf5518eb-4b7f-4ff1-9e01-7bb2712dfe13" providerId="AD" clId="Web-{0F807CC7-59D6-4DF8-7F8E-F5CBD3671C89}" dt="2023-03-10T17:16:01.672" v="67" actId="20577"/>
        <pc:sldMkLst>
          <pc:docMk/>
          <pc:sldMk cId="4183859470" sldId="295"/>
        </pc:sldMkLst>
        <pc:spChg chg="mod">
          <ac:chgData name="MILENCA ISABEL NOVOA" userId="S::milenca.novoa@uacademia.cl::cf5518eb-4b7f-4ff1-9e01-7bb2712dfe13" providerId="AD" clId="Web-{0F807CC7-59D6-4DF8-7F8E-F5CBD3671C89}" dt="2023-03-10T17:16:01.672" v="67" actId="20577"/>
          <ac:spMkLst>
            <pc:docMk/>
            <pc:sldMk cId="4183859470" sldId="295"/>
            <ac:spMk id="4" creationId="{3BDF21DB-7D0D-E73A-D61F-C459A887B9C0}"/>
          </ac:spMkLst>
        </pc:spChg>
      </pc:sldChg>
    </pc:docChg>
  </pc:docChgLst>
  <pc:docChgLst>
    <pc:chgData name="Alejandro Harris Rodriguez" userId="54d70403-42f3-4107-a972-f45d016a8747" providerId="ADAL" clId="{5DF4B4CC-91EB-45F6-B746-F43C254B11AD}"/>
    <pc:docChg chg="undo custSel delSld modSld">
      <pc:chgData name="Alejandro Harris Rodriguez" userId="54d70403-42f3-4107-a972-f45d016a8747" providerId="ADAL" clId="{5DF4B4CC-91EB-45F6-B746-F43C254B11AD}" dt="2023-03-28T21:39:47.357" v="348" actId="20577"/>
      <pc:docMkLst>
        <pc:docMk/>
      </pc:docMkLst>
      <pc:sldChg chg="addSp delSp modSp mod">
        <pc:chgData name="Alejandro Harris Rodriguez" userId="54d70403-42f3-4107-a972-f45d016a8747" providerId="ADAL" clId="{5DF4B4CC-91EB-45F6-B746-F43C254B11AD}" dt="2023-03-28T21:39:47.357" v="348" actId="20577"/>
        <pc:sldMkLst>
          <pc:docMk/>
          <pc:sldMk cId="410613456" sldId="257"/>
        </pc:sldMkLst>
        <pc:spChg chg="add mod">
          <ac:chgData name="Alejandro Harris Rodriguez" userId="54d70403-42f3-4107-a972-f45d016a8747" providerId="ADAL" clId="{5DF4B4CC-91EB-45F6-B746-F43C254B11AD}" dt="2023-03-28T21:39:47.357" v="348" actId="20577"/>
          <ac:spMkLst>
            <pc:docMk/>
            <pc:sldMk cId="410613456" sldId="257"/>
            <ac:spMk id="10" creationId="{F0BCE9A9-2CBC-547B-1520-F7C47ECD89E8}"/>
          </ac:spMkLst>
        </pc:spChg>
        <pc:picChg chg="add del mod">
          <ac:chgData name="Alejandro Harris Rodriguez" userId="54d70403-42f3-4107-a972-f45d016a8747" providerId="ADAL" clId="{5DF4B4CC-91EB-45F6-B746-F43C254B11AD}" dt="2023-03-10T19:09:32.395" v="25" actId="478"/>
          <ac:picMkLst>
            <pc:docMk/>
            <pc:sldMk cId="410613456" sldId="257"/>
            <ac:picMk id="2" creationId="{D9678F10-F4E7-26BB-50BE-E76D03139EFC}"/>
          </ac:picMkLst>
        </pc:picChg>
        <pc:picChg chg="add del mod">
          <ac:chgData name="Alejandro Harris Rodriguez" userId="54d70403-42f3-4107-a972-f45d016a8747" providerId="ADAL" clId="{5DF4B4CC-91EB-45F6-B746-F43C254B11AD}" dt="2023-03-10T19:09:54.451" v="30" actId="478"/>
          <ac:picMkLst>
            <pc:docMk/>
            <pc:sldMk cId="410613456" sldId="257"/>
            <ac:picMk id="3" creationId="{C719389E-E8E9-DCCC-E94E-100C65C6E502}"/>
          </ac:picMkLst>
        </pc:picChg>
        <pc:picChg chg="add del mod">
          <ac:chgData name="Alejandro Harris Rodriguez" userId="54d70403-42f3-4107-a972-f45d016a8747" providerId="ADAL" clId="{5DF4B4CC-91EB-45F6-B746-F43C254B11AD}" dt="2023-03-10T19:10:00.508" v="33" actId="478"/>
          <ac:picMkLst>
            <pc:docMk/>
            <pc:sldMk cId="410613456" sldId="257"/>
            <ac:picMk id="4" creationId="{FB2CDBA5-3B1C-FC32-250B-4D934435F30D}"/>
          </ac:picMkLst>
        </pc:picChg>
        <pc:picChg chg="add del mod">
          <ac:chgData name="Alejandro Harris Rodriguez" userId="54d70403-42f3-4107-a972-f45d016a8747" providerId="ADAL" clId="{5DF4B4CC-91EB-45F6-B746-F43C254B11AD}" dt="2023-03-10T19:10:05.812" v="35" actId="478"/>
          <ac:picMkLst>
            <pc:docMk/>
            <pc:sldMk cId="410613456" sldId="257"/>
            <ac:picMk id="6" creationId="{678E0C75-A8C8-FB54-BA91-92386C5936B0}"/>
          </ac:picMkLst>
        </pc:picChg>
      </pc:sldChg>
      <pc:sldChg chg="modSp mod">
        <pc:chgData name="Alejandro Harris Rodriguez" userId="54d70403-42f3-4107-a972-f45d016a8747" providerId="ADAL" clId="{5DF4B4CC-91EB-45F6-B746-F43C254B11AD}" dt="2023-03-10T19:21:50.272" v="272" actId="1076"/>
        <pc:sldMkLst>
          <pc:docMk/>
          <pc:sldMk cId="1542268025" sldId="258"/>
        </pc:sldMkLst>
        <pc:spChg chg="mod">
          <ac:chgData name="Alejandro Harris Rodriguez" userId="54d70403-42f3-4107-a972-f45d016a8747" providerId="ADAL" clId="{5DF4B4CC-91EB-45F6-B746-F43C254B11AD}" dt="2023-03-10T19:21:47.398" v="270" actId="1076"/>
          <ac:spMkLst>
            <pc:docMk/>
            <pc:sldMk cId="1542268025" sldId="258"/>
            <ac:spMk id="8" creationId="{6E895A13-8ED5-429E-5190-0D4DD028CEBB}"/>
          </ac:spMkLst>
        </pc:spChg>
        <pc:graphicFrameChg chg="mod modGraphic">
          <ac:chgData name="Alejandro Harris Rodriguez" userId="54d70403-42f3-4107-a972-f45d016a8747" providerId="ADAL" clId="{5DF4B4CC-91EB-45F6-B746-F43C254B11AD}" dt="2023-03-10T19:21:50.272" v="272" actId="1076"/>
          <ac:graphicFrameMkLst>
            <pc:docMk/>
            <pc:sldMk cId="1542268025" sldId="258"/>
            <ac:graphicFrameMk id="11" creationId="{C9E8BD4F-4D89-058F-6B04-01CBB5789F28}"/>
          </ac:graphicFrameMkLst>
        </pc:graphicFrameChg>
      </pc:sldChg>
      <pc:sldChg chg="del">
        <pc:chgData name="Alejandro Harris Rodriguez" userId="54d70403-42f3-4107-a972-f45d016a8747" providerId="ADAL" clId="{5DF4B4CC-91EB-45F6-B746-F43C254B11AD}" dt="2023-03-10T19:17:41.416" v="218" actId="2696"/>
        <pc:sldMkLst>
          <pc:docMk/>
          <pc:sldMk cId="382120181" sldId="259"/>
        </pc:sldMkLst>
      </pc:sldChg>
      <pc:sldChg chg="addSp modSp mod">
        <pc:chgData name="Alejandro Harris Rodriguez" userId="54d70403-42f3-4107-a972-f45d016a8747" providerId="ADAL" clId="{5DF4B4CC-91EB-45F6-B746-F43C254B11AD}" dt="2023-03-10T19:18:14.440" v="221" actId="1076"/>
        <pc:sldMkLst>
          <pc:docMk/>
          <pc:sldMk cId="1518619917" sldId="260"/>
        </pc:sldMkLst>
        <pc:spChg chg="add mod">
          <ac:chgData name="Alejandro Harris Rodriguez" userId="54d70403-42f3-4107-a972-f45d016a8747" providerId="ADAL" clId="{5DF4B4CC-91EB-45F6-B746-F43C254B11AD}" dt="2023-03-10T19:18:14.440" v="221" actId="1076"/>
          <ac:spMkLst>
            <pc:docMk/>
            <pc:sldMk cId="1518619917" sldId="260"/>
            <ac:spMk id="2" creationId="{24B4C525-AA1A-25D2-F9E4-8D97EE3104C3}"/>
          </ac:spMkLst>
        </pc:spChg>
        <pc:graphicFrameChg chg="modGraphic">
          <ac:chgData name="Alejandro Harris Rodriguez" userId="54d70403-42f3-4107-a972-f45d016a8747" providerId="ADAL" clId="{5DF4B4CC-91EB-45F6-B746-F43C254B11AD}" dt="2023-03-10T19:17:56.560" v="219" actId="12385"/>
          <ac:graphicFrameMkLst>
            <pc:docMk/>
            <pc:sldMk cId="1518619917" sldId="260"/>
            <ac:graphicFrameMk id="4" creationId="{FA516F5A-D425-4576-2C66-57D5B46B445B}"/>
          </ac:graphicFrameMkLst>
        </pc:graphicFrameChg>
      </pc:sldChg>
      <pc:sldChg chg="addSp delSp modSp mod">
        <pc:chgData name="Alejandro Harris Rodriguez" userId="54d70403-42f3-4107-a972-f45d016a8747" providerId="ADAL" clId="{5DF4B4CC-91EB-45F6-B746-F43C254B11AD}" dt="2023-03-10T19:16:31.136" v="165" actId="20577"/>
        <pc:sldMkLst>
          <pc:docMk/>
          <pc:sldMk cId="3678432189" sldId="272"/>
        </pc:sldMkLst>
        <pc:spChg chg="add mod">
          <ac:chgData name="Alejandro Harris Rodriguez" userId="54d70403-42f3-4107-a972-f45d016a8747" providerId="ADAL" clId="{5DF4B4CC-91EB-45F6-B746-F43C254B11AD}" dt="2023-03-10T19:16:31.136" v="165" actId="20577"/>
          <ac:spMkLst>
            <pc:docMk/>
            <pc:sldMk cId="3678432189" sldId="272"/>
            <ac:spMk id="4" creationId="{BA0EDA36-2C87-0A4D-F1AB-C0022CC9345E}"/>
          </ac:spMkLst>
        </pc:spChg>
        <pc:graphicFrameChg chg="add mod">
          <ac:chgData name="Alejandro Harris Rodriguez" userId="54d70403-42f3-4107-a972-f45d016a8747" providerId="ADAL" clId="{5DF4B4CC-91EB-45F6-B746-F43C254B11AD}" dt="2023-03-10T12:17:27.159" v="10" actId="1076"/>
          <ac:graphicFrameMkLst>
            <pc:docMk/>
            <pc:sldMk cId="3678432189" sldId="272"/>
            <ac:graphicFrameMk id="2" creationId="{F080CBD6-ED6C-3711-A1DB-386AE82328D8}"/>
          </ac:graphicFrameMkLst>
        </pc:graphicFrameChg>
        <pc:graphicFrameChg chg="del mod modGraphic">
          <ac:chgData name="Alejandro Harris Rodriguez" userId="54d70403-42f3-4107-a972-f45d016a8747" providerId="ADAL" clId="{5DF4B4CC-91EB-45F6-B746-F43C254B11AD}" dt="2023-03-10T12:17:02.705" v="8" actId="478"/>
          <ac:graphicFrameMkLst>
            <pc:docMk/>
            <pc:sldMk cId="3678432189" sldId="272"/>
            <ac:graphicFrameMk id="4" creationId="{E7BF754E-74F8-B2E8-92CA-99EAB9639C22}"/>
          </ac:graphicFrameMkLst>
        </pc:graphicFrameChg>
      </pc:sldChg>
      <pc:sldChg chg="addSp delSp modSp mod">
        <pc:chgData name="Alejandro Harris Rodriguez" userId="54d70403-42f3-4107-a972-f45d016a8747" providerId="ADAL" clId="{5DF4B4CC-91EB-45F6-B746-F43C254B11AD}" dt="2023-03-10T19:11:38.386" v="57" actId="403"/>
        <pc:sldMkLst>
          <pc:docMk/>
          <pc:sldMk cId="1029021441" sldId="281"/>
        </pc:sldMkLst>
        <pc:spChg chg="add mod">
          <ac:chgData name="Alejandro Harris Rodriguez" userId="54d70403-42f3-4107-a972-f45d016a8747" providerId="ADAL" clId="{5DF4B4CC-91EB-45F6-B746-F43C254B11AD}" dt="2023-03-10T19:11:38.386" v="57" actId="403"/>
          <ac:spMkLst>
            <pc:docMk/>
            <pc:sldMk cId="1029021441" sldId="281"/>
            <ac:spMk id="3" creationId="{84F35618-67B1-8CC5-9B06-950D553A2A8F}"/>
          </ac:spMkLst>
        </pc:spChg>
        <pc:picChg chg="add del mod">
          <ac:chgData name="Alejandro Harris Rodriguez" userId="54d70403-42f3-4107-a972-f45d016a8747" providerId="ADAL" clId="{5DF4B4CC-91EB-45F6-B746-F43C254B11AD}" dt="2023-03-10T19:10:20.743" v="36" actId="478"/>
          <ac:picMkLst>
            <pc:docMk/>
            <pc:sldMk cId="1029021441" sldId="281"/>
            <ac:picMk id="2" creationId="{988EFB5A-A0A0-2E96-EBA6-5790A5489EBB}"/>
          </ac:picMkLst>
        </pc:picChg>
      </pc:sldChg>
      <pc:sldChg chg="addSp modSp mod">
        <pc:chgData name="Alejandro Harris Rodriguez" userId="54d70403-42f3-4107-a972-f45d016a8747" providerId="ADAL" clId="{5DF4B4CC-91EB-45F6-B746-F43C254B11AD}" dt="2023-03-10T19:12:37.797" v="111" actId="20577"/>
        <pc:sldMkLst>
          <pc:docMk/>
          <pc:sldMk cId="2154979614" sldId="282"/>
        </pc:sldMkLst>
        <pc:spChg chg="add mod">
          <ac:chgData name="Alejandro Harris Rodriguez" userId="54d70403-42f3-4107-a972-f45d016a8747" providerId="ADAL" clId="{5DF4B4CC-91EB-45F6-B746-F43C254B11AD}" dt="2023-03-10T19:12:37.797" v="111" actId="20577"/>
          <ac:spMkLst>
            <pc:docMk/>
            <pc:sldMk cId="2154979614" sldId="282"/>
            <ac:spMk id="2" creationId="{5EA1B485-07A5-885F-F875-6F413F771233}"/>
          </ac:spMkLst>
        </pc:spChg>
      </pc:sldChg>
      <pc:sldChg chg="modSp mod">
        <pc:chgData name="Alejandro Harris Rodriguez" userId="54d70403-42f3-4107-a972-f45d016a8747" providerId="ADAL" clId="{5DF4B4CC-91EB-45F6-B746-F43C254B11AD}" dt="2023-03-10T13:30:53.679" v="20" actId="20577"/>
        <pc:sldMkLst>
          <pc:docMk/>
          <pc:sldMk cId="2410565812" sldId="283"/>
        </pc:sldMkLst>
        <pc:graphicFrameChg chg="modGraphic">
          <ac:chgData name="Alejandro Harris Rodriguez" userId="54d70403-42f3-4107-a972-f45d016a8747" providerId="ADAL" clId="{5DF4B4CC-91EB-45F6-B746-F43C254B11AD}" dt="2023-03-10T13:30:53.679" v="20" actId="20577"/>
          <ac:graphicFrameMkLst>
            <pc:docMk/>
            <pc:sldMk cId="2410565812" sldId="283"/>
            <ac:graphicFrameMk id="7" creationId="{2F1BFFC2-3939-9DA2-1FDE-280C54860F85}"/>
          </ac:graphicFrameMkLst>
        </pc:graphicFrameChg>
      </pc:sldChg>
      <pc:sldChg chg="addSp modSp mod">
        <pc:chgData name="Alejandro Harris Rodriguez" userId="54d70403-42f3-4107-a972-f45d016a8747" providerId="ADAL" clId="{5DF4B4CC-91EB-45F6-B746-F43C254B11AD}" dt="2023-03-10T19:23:35.691" v="291" actId="1076"/>
        <pc:sldMkLst>
          <pc:docMk/>
          <pc:sldMk cId="4294625548" sldId="284"/>
        </pc:sldMkLst>
        <pc:spChg chg="add mod">
          <ac:chgData name="Alejandro Harris Rodriguez" userId="54d70403-42f3-4107-a972-f45d016a8747" providerId="ADAL" clId="{5DF4B4CC-91EB-45F6-B746-F43C254B11AD}" dt="2023-03-10T19:23:35.691" v="291" actId="1076"/>
          <ac:spMkLst>
            <pc:docMk/>
            <pc:sldMk cId="4294625548" sldId="284"/>
            <ac:spMk id="2" creationId="{F9237E8C-B598-C100-2932-45B80596DDA4}"/>
          </ac:spMkLst>
        </pc:spChg>
      </pc:sldChg>
      <pc:sldChg chg="addSp modSp mod">
        <pc:chgData name="Alejandro Harris Rodriguez" userId="54d70403-42f3-4107-a972-f45d016a8747" providerId="ADAL" clId="{5DF4B4CC-91EB-45F6-B746-F43C254B11AD}" dt="2023-03-24T12:10:25.823" v="319" actId="14734"/>
        <pc:sldMkLst>
          <pc:docMk/>
          <pc:sldMk cId="1089369722" sldId="286"/>
        </pc:sldMkLst>
        <pc:spChg chg="add mod">
          <ac:chgData name="Alejandro Harris Rodriguez" userId="54d70403-42f3-4107-a972-f45d016a8747" providerId="ADAL" clId="{5DF4B4CC-91EB-45F6-B746-F43C254B11AD}" dt="2023-03-10T19:15:00.975" v="125" actId="1076"/>
          <ac:spMkLst>
            <pc:docMk/>
            <pc:sldMk cId="1089369722" sldId="286"/>
            <ac:spMk id="2" creationId="{3B3BB335-7595-FF96-F447-C8469651A456}"/>
          </ac:spMkLst>
        </pc:spChg>
        <pc:graphicFrameChg chg="mod modGraphic">
          <ac:chgData name="Alejandro Harris Rodriguez" userId="54d70403-42f3-4107-a972-f45d016a8747" providerId="ADAL" clId="{5DF4B4CC-91EB-45F6-B746-F43C254B11AD}" dt="2023-03-24T12:10:25.823" v="319" actId="14734"/>
          <ac:graphicFrameMkLst>
            <pc:docMk/>
            <pc:sldMk cId="1089369722" sldId="286"/>
            <ac:graphicFrameMk id="6" creationId="{11E762EB-CA2A-1B44-B841-52A3778BC459}"/>
          </ac:graphicFrameMkLst>
        </pc:graphicFrameChg>
        <pc:graphicFrameChg chg="mod">
          <ac:chgData name="Alejandro Harris Rodriguez" userId="54d70403-42f3-4107-a972-f45d016a8747" providerId="ADAL" clId="{5DF4B4CC-91EB-45F6-B746-F43C254B11AD}" dt="2023-03-10T12:55:29.331" v="12" actId="1076"/>
          <ac:graphicFrameMkLst>
            <pc:docMk/>
            <pc:sldMk cId="1089369722" sldId="286"/>
            <ac:graphicFrameMk id="7" creationId="{350BDC60-3247-A050-3224-6DDF2EA1DC54}"/>
          </ac:graphicFrameMkLst>
        </pc:graphicFrameChg>
      </pc:sldChg>
      <pc:sldChg chg="addSp modSp">
        <pc:chgData name="Alejandro Harris Rodriguez" userId="54d70403-42f3-4107-a972-f45d016a8747" providerId="ADAL" clId="{5DF4B4CC-91EB-45F6-B746-F43C254B11AD}" dt="2023-03-10T19:16:14.168" v="144"/>
        <pc:sldMkLst>
          <pc:docMk/>
          <pc:sldMk cId="3661445398" sldId="287"/>
        </pc:sldMkLst>
        <pc:spChg chg="add mod">
          <ac:chgData name="Alejandro Harris Rodriguez" userId="54d70403-42f3-4107-a972-f45d016a8747" providerId="ADAL" clId="{5DF4B4CC-91EB-45F6-B746-F43C254B11AD}" dt="2023-03-10T19:16:14.168" v="144"/>
          <ac:spMkLst>
            <pc:docMk/>
            <pc:sldMk cId="3661445398" sldId="287"/>
            <ac:spMk id="2" creationId="{C38D160A-58F6-A48F-F023-CF26108FD00D}"/>
          </ac:spMkLst>
        </pc:spChg>
      </pc:sldChg>
      <pc:sldChg chg="addSp delSp modSp mod">
        <pc:chgData name="Alejandro Harris Rodriguez" userId="54d70403-42f3-4107-a972-f45d016a8747" providerId="ADAL" clId="{5DF4B4CC-91EB-45F6-B746-F43C254B11AD}" dt="2023-03-24T14:03:09.301" v="334" actId="20577"/>
        <pc:sldMkLst>
          <pc:docMk/>
          <pc:sldMk cId="707323845" sldId="288"/>
        </pc:sldMkLst>
        <pc:spChg chg="add mod">
          <ac:chgData name="Alejandro Harris Rodriguez" userId="54d70403-42f3-4107-a972-f45d016a8747" providerId="ADAL" clId="{5DF4B4CC-91EB-45F6-B746-F43C254B11AD}" dt="2023-03-10T19:16:50.599" v="179" actId="20577"/>
          <ac:spMkLst>
            <pc:docMk/>
            <pc:sldMk cId="707323845" sldId="288"/>
            <ac:spMk id="2" creationId="{2A4669F8-6F22-03D9-296F-238B9DD35F5B}"/>
          </ac:spMkLst>
        </pc:spChg>
        <pc:spChg chg="add del mod">
          <ac:chgData name="Alejandro Harris Rodriguez" userId="54d70403-42f3-4107-a972-f45d016a8747" providerId="ADAL" clId="{5DF4B4CC-91EB-45F6-B746-F43C254B11AD}" dt="2023-03-24T12:36:47.491" v="325" actId="478"/>
          <ac:spMkLst>
            <pc:docMk/>
            <pc:sldMk cId="707323845" sldId="288"/>
            <ac:spMk id="3" creationId="{B56D2125-5764-083D-3870-762A104C49B7}"/>
          </ac:spMkLst>
        </pc:spChg>
        <pc:graphicFrameChg chg="mod modGraphic">
          <ac:chgData name="Alejandro Harris Rodriguez" userId="54d70403-42f3-4107-a972-f45d016a8747" providerId="ADAL" clId="{5DF4B4CC-91EB-45F6-B746-F43C254B11AD}" dt="2023-03-24T14:03:09.301" v="334" actId="20577"/>
          <ac:graphicFrameMkLst>
            <pc:docMk/>
            <pc:sldMk cId="707323845" sldId="288"/>
            <ac:graphicFrameMk id="5" creationId="{BC249917-E5C4-2F3B-67FE-CFE4855F3C15}"/>
          </ac:graphicFrameMkLst>
        </pc:graphicFrameChg>
        <pc:picChg chg="mod">
          <ac:chgData name="Alejandro Harris Rodriguez" userId="54d70403-42f3-4107-a972-f45d016a8747" providerId="ADAL" clId="{5DF4B4CC-91EB-45F6-B746-F43C254B11AD}" dt="2023-03-24T12:37:18.199" v="327" actId="1076"/>
          <ac:picMkLst>
            <pc:docMk/>
            <pc:sldMk cId="707323845" sldId="288"/>
            <ac:picMk id="4" creationId="{BC013E40-91B9-B4F9-C251-0DDB9145AE43}"/>
          </ac:picMkLst>
        </pc:picChg>
      </pc:sldChg>
      <pc:sldChg chg="addSp modSp mod">
        <pc:chgData name="Alejandro Harris Rodriguez" userId="54d70403-42f3-4107-a972-f45d016a8747" providerId="ADAL" clId="{5DF4B4CC-91EB-45F6-B746-F43C254B11AD}" dt="2023-03-10T19:17:05.670" v="202" actId="20577"/>
        <pc:sldMkLst>
          <pc:docMk/>
          <pc:sldMk cId="1362524003" sldId="289"/>
        </pc:sldMkLst>
        <pc:spChg chg="add mod">
          <ac:chgData name="Alejandro Harris Rodriguez" userId="54d70403-42f3-4107-a972-f45d016a8747" providerId="ADAL" clId="{5DF4B4CC-91EB-45F6-B746-F43C254B11AD}" dt="2023-03-10T19:17:05.670" v="202" actId="20577"/>
          <ac:spMkLst>
            <pc:docMk/>
            <pc:sldMk cId="1362524003" sldId="289"/>
            <ac:spMk id="2" creationId="{038BA9D6-7A5B-8BC7-4E86-CD28995BF544}"/>
          </ac:spMkLst>
        </pc:spChg>
      </pc:sldChg>
      <pc:sldChg chg="addSp modSp mod">
        <pc:chgData name="Alejandro Harris Rodriguez" userId="54d70403-42f3-4107-a972-f45d016a8747" providerId="ADAL" clId="{5DF4B4CC-91EB-45F6-B746-F43C254B11AD}" dt="2023-03-21T14:45:48.439" v="311" actId="1076"/>
        <pc:sldMkLst>
          <pc:docMk/>
          <pc:sldMk cId="708414820" sldId="290"/>
        </pc:sldMkLst>
        <pc:spChg chg="add mod">
          <ac:chgData name="Alejandro Harris Rodriguez" userId="54d70403-42f3-4107-a972-f45d016a8747" providerId="ADAL" clId="{5DF4B4CC-91EB-45F6-B746-F43C254B11AD}" dt="2023-03-10T19:17:30.940" v="217" actId="20577"/>
          <ac:spMkLst>
            <pc:docMk/>
            <pc:sldMk cId="708414820" sldId="290"/>
            <ac:spMk id="2" creationId="{E0A6FE0F-0E20-78F4-F4AB-7173C396CC4C}"/>
          </ac:spMkLst>
        </pc:spChg>
        <pc:spChg chg="add mod">
          <ac:chgData name="Alejandro Harris Rodriguez" userId="54d70403-42f3-4107-a972-f45d016a8747" providerId="ADAL" clId="{5DF4B4CC-91EB-45F6-B746-F43C254B11AD}" dt="2023-03-21T14:45:42.010" v="310" actId="1582"/>
          <ac:spMkLst>
            <pc:docMk/>
            <pc:sldMk cId="708414820" sldId="290"/>
            <ac:spMk id="3" creationId="{D7F2A515-B708-2DB0-F2F8-60A094F41035}"/>
          </ac:spMkLst>
        </pc:spChg>
        <pc:graphicFrameChg chg="mod modGraphic">
          <ac:chgData name="Alejandro Harris Rodriguez" userId="54d70403-42f3-4107-a972-f45d016a8747" providerId="ADAL" clId="{5DF4B4CC-91EB-45F6-B746-F43C254B11AD}" dt="2023-03-16T15:58:49.623" v="294" actId="20577"/>
          <ac:graphicFrameMkLst>
            <pc:docMk/>
            <pc:sldMk cId="708414820" sldId="290"/>
            <ac:graphicFrameMk id="4" creationId="{C7FFAC28-9382-2945-978B-DAEA0C018D0F}"/>
          </ac:graphicFrameMkLst>
        </pc:graphicFrameChg>
        <pc:picChg chg="mod">
          <ac:chgData name="Alejandro Harris Rodriguez" userId="54d70403-42f3-4107-a972-f45d016a8747" providerId="ADAL" clId="{5DF4B4CC-91EB-45F6-B746-F43C254B11AD}" dt="2023-03-21T14:45:48.439" v="311" actId="1076"/>
          <ac:picMkLst>
            <pc:docMk/>
            <pc:sldMk cId="708414820" sldId="290"/>
            <ac:picMk id="5" creationId="{00000000-0008-0000-0000-000007000000}"/>
          </ac:picMkLst>
        </pc:picChg>
      </pc:sldChg>
      <pc:sldChg chg="addSp delSp modSp mod">
        <pc:chgData name="Alejandro Harris Rodriguez" userId="54d70403-42f3-4107-a972-f45d016a8747" providerId="ADAL" clId="{5DF4B4CC-91EB-45F6-B746-F43C254B11AD}" dt="2023-03-10T19:23:04.404" v="277" actId="1076"/>
        <pc:sldMkLst>
          <pc:docMk/>
          <pc:sldMk cId="3457044787" sldId="293"/>
        </pc:sldMkLst>
        <pc:spChg chg="mod">
          <ac:chgData name="Alejandro Harris Rodriguez" userId="54d70403-42f3-4107-a972-f45d016a8747" providerId="ADAL" clId="{5DF4B4CC-91EB-45F6-B746-F43C254B11AD}" dt="2023-03-10T19:23:04.404" v="277" actId="1076"/>
          <ac:spMkLst>
            <pc:docMk/>
            <pc:sldMk cId="3457044787" sldId="293"/>
            <ac:spMk id="4" creationId="{1BBCFAE8-09F3-1BDF-75B6-D2B14DF82FCB}"/>
          </ac:spMkLst>
        </pc:spChg>
        <pc:spChg chg="del mod">
          <ac:chgData name="Alejandro Harris Rodriguez" userId="54d70403-42f3-4107-a972-f45d016a8747" providerId="ADAL" clId="{5DF4B4CC-91EB-45F6-B746-F43C254B11AD}" dt="2023-03-10T19:18:24.916" v="223" actId="478"/>
          <ac:spMkLst>
            <pc:docMk/>
            <pc:sldMk cId="3457044787" sldId="293"/>
            <ac:spMk id="9" creationId="{0602CADC-7534-0136-CAC0-3983106550B9}"/>
          </ac:spMkLst>
        </pc:spChg>
        <pc:spChg chg="del mod">
          <ac:chgData name="Alejandro Harris Rodriguez" userId="54d70403-42f3-4107-a972-f45d016a8747" providerId="ADAL" clId="{5DF4B4CC-91EB-45F6-B746-F43C254B11AD}" dt="2023-03-10T19:18:41.731" v="231" actId="478"/>
          <ac:spMkLst>
            <pc:docMk/>
            <pc:sldMk cId="3457044787" sldId="293"/>
            <ac:spMk id="10" creationId="{7CEED7F6-920A-34DE-EA5D-B135B56CE5A8}"/>
          </ac:spMkLst>
        </pc:spChg>
        <pc:spChg chg="del">
          <ac:chgData name="Alejandro Harris Rodriguez" userId="54d70403-42f3-4107-a972-f45d016a8747" providerId="ADAL" clId="{5DF4B4CC-91EB-45F6-B746-F43C254B11AD}" dt="2023-03-10T19:18:30.641" v="226" actId="478"/>
          <ac:spMkLst>
            <pc:docMk/>
            <pc:sldMk cId="3457044787" sldId="293"/>
            <ac:spMk id="11" creationId="{1621CABD-7568-6DD6-5DE3-A2D598EAC688}"/>
          </ac:spMkLst>
        </pc:spChg>
        <pc:spChg chg="del">
          <ac:chgData name="Alejandro Harris Rodriguez" userId="54d70403-42f3-4107-a972-f45d016a8747" providerId="ADAL" clId="{5DF4B4CC-91EB-45F6-B746-F43C254B11AD}" dt="2023-03-10T19:18:32.196" v="227" actId="478"/>
          <ac:spMkLst>
            <pc:docMk/>
            <pc:sldMk cId="3457044787" sldId="293"/>
            <ac:spMk id="12" creationId="{77361834-33CD-D688-A8A9-9B39C8A7FC57}"/>
          </ac:spMkLst>
        </pc:spChg>
        <pc:spChg chg="del">
          <ac:chgData name="Alejandro Harris Rodriguez" userId="54d70403-42f3-4107-a972-f45d016a8747" providerId="ADAL" clId="{5DF4B4CC-91EB-45F6-B746-F43C254B11AD}" dt="2023-03-10T19:18:37.260" v="228" actId="478"/>
          <ac:spMkLst>
            <pc:docMk/>
            <pc:sldMk cId="3457044787" sldId="293"/>
            <ac:spMk id="13" creationId="{60E5374A-2D4D-8E3F-442D-2B30D8B8A6BA}"/>
          </ac:spMkLst>
        </pc:spChg>
        <pc:spChg chg="del">
          <ac:chgData name="Alejandro Harris Rodriguez" userId="54d70403-42f3-4107-a972-f45d016a8747" providerId="ADAL" clId="{5DF4B4CC-91EB-45F6-B746-F43C254B11AD}" dt="2023-03-10T19:18:39.312" v="229" actId="478"/>
          <ac:spMkLst>
            <pc:docMk/>
            <pc:sldMk cId="3457044787" sldId="293"/>
            <ac:spMk id="14" creationId="{70749F34-F414-DBA1-E279-71E8ACD36E60}"/>
          </ac:spMkLst>
        </pc:spChg>
        <pc:graphicFrameChg chg="mod modGraphic">
          <ac:chgData name="Alejandro Harris Rodriguez" userId="54d70403-42f3-4107-a972-f45d016a8747" providerId="ADAL" clId="{5DF4B4CC-91EB-45F6-B746-F43C254B11AD}" dt="2023-03-10T19:23:01.433" v="276" actId="14734"/>
          <ac:graphicFrameMkLst>
            <pc:docMk/>
            <pc:sldMk cId="3457044787" sldId="293"/>
            <ac:graphicFrameMk id="8" creationId="{7EED6626-2ADD-143F-94AD-E34585629EAE}"/>
          </ac:graphicFrameMkLst>
        </pc:graphicFrameChg>
        <pc:picChg chg="add del mod">
          <ac:chgData name="Alejandro Harris Rodriguez" userId="54d70403-42f3-4107-a972-f45d016a8747" providerId="ADAL" clId="{5DF4B4CC-91EB-45F6-B746-F43C254B11AD}" dt="2023-03-10T19:19:00.369" v="234" actId="1076"/>
          <ac:picMkLst>
            <pc:docMk/>
            <pc:sldMk cId="3457044787" sldId="293"/>
            <ac:picMk id="6" creationId="{B8046461-0533-72C3-93A2-1818EEFD908A}"/>
          </ac:picMkLst>
        </pc:picChg>
      </pc:sldChg>
      <pc:sldChg chg="delSp modSp mod">
        <pc:chgData name="Alejandro Harris Rodriguez" userId="54d70403-42f3-4107-a972-f45d016a8747" providerId="ADAL" clId="{5DF4B4CC-91EB-45F6-B746-F43C254B11AD}" dt="2023-03-10T19:21:40.652" v="269" actId="1076"/>
        <pc:sldMkLst>
          <pc:docMk/>
          <pc:sldMk cId="2468869658" sldId="294"/>
        </pc:sldMkLst>
        <pc:spChg chg="mod">
          <ac:chgData name="Alejandro Harris Rodriguez" userId="54d70403-42f3-4107-a972-f45d016a8747" providerId="ADAL" clId="{5DF4B4CC-91EB-45F6-B746-F43C254B11AD}" dt="2023-03-10T19:21:40.652" v="269" actId="1076"/>
          <ac:spMkLst>
            <pc:docMk/>
            <pc:sldMk cId="2468869658" sldId="294"/>
            <ac:spMk id="5" creationId="{50CAF04A-E2EB-6349-B01C-904893B23032}"/>
          </ac:spMkLst>
        </pc:spChg>
        <pc:spChg chg="del mod">
          <ac:chgData name="Alejandro Harris Rodriguez" userId="54d70403-42f3-4107-a972-f45d016a8747" providerId="ADAL" clId="{5DF4B4CC-91EB-45F6-B746-F43C254B11AD}" dt="2023-03-10T19:20:46.670" v="262" actId="478"/>
          <ac:spMkLst>
            <pc:docMk/>
            <pc:sldMk cId="2468869658" sldId="294"/>
            <ac:spMk id="9" creationId="{34E3308A-9660-3270-A10E-BE3A05C4B968}"/>
          </ac:spMkLst>
        </pc:spChg>
        <pc:spChg chg="del">
          <ac:chgData name="Alejandro Harris Rodriguez" userId="54d70403-42f3-4107-a972-f45d016a8747" providerId="ADAL" clId="{5DF4B4CC-91EB-45F6-B746-F43C254B11AD}" dt="2023-03-10T19:20:44.973" v="261" actId="478"/>
          <ac:spMkLst>
            <pc:docMk/>
            <pc:sldMk cId="2468869658" sldId="294"/>
            <ac:spMk id="10" creationId="{B8FECC9D-1119-F4F5-FDF0-A324F211CDC1}"/>
          </ac:spMkLst>
        </pc:spChg>
        <pc:spChg chg="del">
          <ac:chgData name="Alejandro Harris Rodriguez" userId="54d70403-42f3-4107-a972-f45d016a8747" providerId="ADAL" clId="{5DF4B4CC-91EB-45F6-B746-F43C254B11AD}" dt="2023-03-10T19:20:49.971" v="264" actId="478"/>
          <ac:spMkLst>
            <pc:docMk/>
            <pc:sldMk cId="2468869658" sldId="294"/>
            <ac:spMk id="11" creationId="{3AAD476D-C663-02BF-A4D5-93456515C9F0}"/>
          </ac:spMkLst>
        </pc:spChg>
        <pc:spChg chg="del">
          <ac:chgData name="Alejandro Harris Rodriguez" userId="54d70403-42f3-4107-a972-f45d016a8747" providerId="ADAL" clId="{5DF4B4CC-91EB-45F6-B746-F43C254B11AD}" dt="2023-03-10T19:20:48.477" v="263" actId="478"/>
          <ac:spMkLst>
            <pc:docMk/>
            <pc:sldMk cId="2468869658" sldId="294"/>
            <ac:spMk id="12" creationId="{5EE98967-296F-41E7-7BC5-9C450E143389}"/>
          </ac:spMkLst>
        </pc:spChg>
        <pc:graphicFrameChg chg="mod modGraphic">
          <ac:chgData name="Alejandro Harris Rodriguez" userId="54d70403-42f3-4107-a972-f45d016a8747" providerId="ADAL" clId="{5DF4B4CC-91EB-45F6-B746-F43C254B11AD}" dt="2023-03-10T19:21:36.269" v="268" actId="1076"/>
          <ac:graphicFrameMkLst>
            <pc:docMk/>
            <pc:sldMk cId="2468869658" sldId="294"/>
            <ac:graphicFrameMk id="8" creationId="{A33D0ED9-17C9-08FC-D2A8-2EC5730A66EC}"/>
          </ac:graphicFrameMkLst>
        </pc:graphicFrameChg>
      </pc:sldChg>
    </pc:docChg>
  </pc:docChgLst>
  <pc:docChgLst>
    <pc:chgData name="Alejandro Harris Rodriguez" userId="54d70403-42f3-4107-a972-f45d016a8747" providerId="ADAL" clId="{40D4ED33-63F5-453E-99AD-630FB0911557}"/>
    <pc:docChg chg="undo custSel addSld delSld modSld sldOrd">
      <pc:chgData name="Alejandro Harris Rodriguez" userId="54d70403-42f3-4107-a972-f45d016a8747" providerId="ADAL" clId="{40D4ED33-63F5-453E-99AD-630FB0911557}" dt="2023-03-10T00:34:17.899" v="174" actId="21"/>
      <pc:docMkLst>
        <pc:docMk/>
      </pc:docMkLst>
      <pc:sldChg chg="modSp add mod">
        <pc:chgData name="Alejandro Harris Rodriguez" userId="54d70403-42f3-4107-a972-f45d016a8747" providerId="ADAL" clId="{40D4ED33-63F5-453E-99AD-630FB0911557}" dt="2023-03-10T00:34:17.899" v="174" actId="21"/>
        <pc:sldMkLst>
          <pc:docMk/>
          <pc:sldMk cId="1542268025" sldId="258"/>
        </pc:sldMkLst>
        <pc:graphicFrameChg chg="mod modGraphic">
          <ac:chgData name="Alejandro Harris Rodriguez" userId="54d70403-42f3-4107-a972-f45d016a8747" providerId="ADAL" clId="{40D4ED33-63F5-453E-99AD-630FB0911557}" dt="2023-03-10T00:34:17.899" v="174" actId="21"/>
          <ac:graphicFrameMkLst>
            <pc:docMk/>
            <pc:sldMk cId="1542268025" sldId="258"/>
            <ac:graphicFrameMk id="11" creationId="{C9E8BD4F-4D89-058F-6B04-01CBB5789F28}"/>
          </ac:graphicFrameMkLst>
        </pc:graphicFrameChg>
      </pc:sldChg>
      <pc:sldChg chg="add">
        <pc:chgData name="Alejandro Harris Rodriguez" userId="54d70403-42f3-4107-a972-f45d016a8747" providerId="ADAL" clId="{40D4ED33-63F5-453E-99AD-630FB0911557}" dt="2023-03-10T00:30:44.365" v="119"/>
        <pc:sldMkLst>
          <pc:docMk/>
          <pc:sldMk cId="382120181" sldId="259"/>
        </pc:sldMkLst>
      </pc:sldChg>
      <pc:sldChg chg="add">
        <pc:chgData name="Alejandro Harris Rodriguez" userId="54d70403-42f3-4107-a972-f45d016a8747" providerId="ADAL" clId="{40D4ED33-63F5-453E-99AD-630FB0911557}" dt="2023-03-10T00:30:44.365" v="119"/>
        <pc:sldMkLst>
          <pc:docMk/>
          <pc:sldMk cId="1518619917" sldId="260"/>
        </pc:sldMkLst>
      </pc:sldChg>
      <pc:sldChg chg="addSp delSp modSp mod ord">
        <pc:chgData name="Alejandro Harris Rodriguez" userId="54d70403-42f3-4107-a972-f45d016a8747" providerId="ADAL" clId="{40D4ED33-63F5-453E-99AD-630FB0911557}" dt="2023-03-10T00:21:25.732" v="49" actId="1076"/>
        <pc:sldMkLst>
          <pc:docMk/>
          <pc:sldMk cId="3678432189" sldId="272"/>
        </pc:sldMkLst>
        <pc:spChg chg="del mod">
          <ac:chgData name="Alejandro Harris Rodriguez" userId="54d70403-42f3-4107-a972-f45d016a8747" providerId="ADAL" clId="{40D4ED33-63F5-453E-99AD-630FB0911557}" dt="2023-03-10T00:16:22.560" v="29" actId="478"/>
          <ac:spMkLst>
            <pc:docMk/>
            <pc:sldMk cId="3678432189" sldId="272"/>
            <ac:spMk id="14" creationId="{A4394632-4CA8-D624-54A6-CA355945F454}"/>
          </ac:spMkLst>
        </pc:spChg>
        <pc:graphicFrameChg chg="add mod modGraphic">
          <ac:chgData name="Alejandro Harris Rodriguez" userId="54d70403-42f3-4107-a972-f45d016a8747" providerId="ADAL" clId="{40D4ED33-63F5-453E-99AD-630FB0911557}" dt="2023-03-10T00:21:25.732" v="49" actId="1076"/>
          <ac:graphicFrameMkLst>
            <pc:docMk/>
            <pc:sldMk cId="3678432189" sldId="272"/>
            <ac:graphicFrameMk id="4" creationId="{E7BF754E-74F8-B2E8-92CA-99EAB9639C22}"/>
          </ac:graphicFrameMkLst>
        </pc:graphicFrameChg>
        <pc:picChg chg="add del mod">
          <ac:chgData name="Alejandro Harris Rodriguez" userId="54d70403-42f3-4107-a972-f45d016a8747" providerId="ADAL" clId="{40D4ED33-63F5-453E-99AD-630FB0911557}" dt="2023-03-10T00:18:27.206" v="35" actId="478"/>
          <ac:picMkLst>
            <pc:docMk/>
            <pc:sldMk cId="3678432189" sldId="272"/>
            <ac:picMk id="2" creationId="{685FF8FB-7539-F6F5-CFE1-8F9069F8EF97}"/>
          </ac:picMkLst>
        </pc:picChg>
        <pc:picChg chg="add mod">
          <ac:chgData name="Alejandro Harris Rodriguez" userId="54d70403-42f3-4107-a972-f45d016a8747" providerId="ADAL" clId="{40D4ED33-63F5-453E-99AD-630FB0911557}" dt="2023-03-10T00:20:16.891" v="41" actId="1076"/>
          <ac:picMkLst>
            <pc:docMk/>
            <pc:sldMk cId="3678432189" sldId="272"/>
            <ac:picMk id="3" creationId="{7F2E6F63-8925-DC9A-607D-C1F133756D13}"/>
          </ac:picMkLst>
        </pc:picChg>
      </pc:sldChg>
      <pc:sldChg chg="addSp delSp modSp mod">
        <pc:chgData name="Alejandro Harris Rodriguez" userId="54d70403-42f3-4107-a972-f45d016a8747" providerId="ADAL" clId="{40D4ED33-63F5-453E-99AD-630FB0911557}" dt="2023-03-10T00:22:57.131" v="73" actId="20577"/>
        <pc:sldMkLst>
          <pc:docMk/>
          <pc:sldMk cId="4294625548" sldId="284"/>
        </pc:sldMkLst>
        <pc:spChg chg="add del">
          <ac:chgData name="Alejandro Harris Rodriguez" userId="54d70403-42f3-4107-a972-f45d016a8747" providerId="ADAL" clId="{40D4ED33-63F5-453E-99AD-630FB0911557}" dt="2023-03-10T00:20:41.147" v="44" actId="22"/>
          <ac:spMkLst>
            <pc:docMk/>
            <pc:sldMk cId="4294625548" sldId="284"/>
            <ac:spMk id="5" creationId="{B29315C2-8DA5-2D11-726D-EA54486D52BA}"/>
          </ac:spMkLst>
        </pc:spChg>
        <pc:graphicFrameChg chg="add mod modGraphic">
          <ac:chgData name="Alejandro Harris Rodriguez" userId="54d70403-42f3-4107-a972-f45d016a8747" providerId="ADAL" clId="{40D4ED33-63F5-453E-99AD-630FB0911557}" dt="2023-03-10T00:22:57.131" v="73" actId="20577"/>
          <ac:graphicFrameMkLst>
            <pc:docMk/>
            <pc:sldMk cId="4294625548" sldId="284"/>
            <ac:graphicFrameMk id="6" creationId="{6416CCD4-0E70-0E5F-C846-5F73CA89FA6B}"/>
          </ac:graphicFrameMkLst>
        </pc:graphicFrameChg>
        <pc:picChg chg="add mod">
          <ac:chgData name="Alejandro Harris Rodriguez" userId="54d70403-42f3-4107-a972-f45d016a8747" providerId="ADAL" clId="{40D4ED33-63F5-453E-99AD-630FB0911557}" dt="2023-03-10T00:22:18.101" v="51" actId="1076"/>
          <ac:picMkLst>
            <pc:docMk/>
            <pc:sldMk cId="4294625548" sldId="284"/>
            <ac:picMk id="8" creationId="{596D87B2-8A08-9FFC-82E1-44D491C6DBAA}"/>
          </ac:picMkLst>
        </pc:picChg>
      </pc:sldChg>
      <pc:sldChg chg="addSp delSp modSp new mod">
        <pc:chgData name="Alejandro Harris Rodriguez" userId="54d70403-42f3-4107-a972-f45d016a8747" providerId="ADAL" clId="{40D4ED33-63F5-453E-99AD-630FB0911557}" dt="2023-03-10T00:18:41.280" v="38" actId="6549"/>
        <pc:sldMkLst>
          <pc:docMk/>
          <pc:sldMk cId="1089369722" sldId="286"/>
        </pc:sldMkLst>
        <pc:spChg chg="del">
          <ac:chgData name="Alejandro Harris Rodriguez" userId="54d70403-42f3-4107-a972-f45d016a8747" providerId="ADAL" clId="{40D4ED33-63F5-453E-99AD-630FB0911557}" dt="2023-03-10T00:12:15.998" v="12" actId="478"/>
          <ac:spMkLst>
            <pc:docMk/>
            <pc:sldMk cId="1089369722" sldId="286"/>
            <ac:spMk id="2" creationId="{754C16B9-CC2E-39CC-51C5-B7E9B67AA4AE}"/>
          </ac:spMkLst>
        </pc:spChg>
        <pc:spChg chg="del">
          <ac:chgData name="Alejandro Harris Rodriguez" userId="54d70403-42f3-4107-a972-f45d016a8747" providerId="ADAL" clId="{40D4ED33-63F5-453E-99AD-630FB0911557}" dt="2023-03-10T00:12:17.465" v="13" actId="478"/>
          <ac:spMkLst>
            <pc:docMk/>
            <pc:sldMk cId="1089369722" sldId="286"/>
            <ac:spMk id="3" creationId="{42DC0C2F-9555-2BEA-411B-D313FCB16B76}"/>
          </ac:spMkLst>
        </pc:spChg>
        <pc:graphicFrameChg chg="add del mod modGraphic">
          <ac:chgData name="Alejandro Harris Rodriguez" userId="54d70403-42f3-4107-a972-f45d016a8747" providerId="ADAL" clId="{40D4ED33-63F5-453E-99AD-630FB0911557}" dt="2023-03-10T00:13:51.067" v="20" actId="478"/>
          <ac:graphicFrameMkLst>
            <pc:docMk/>
            <pc:sldMk cId="1089369722" sldId="286"/>
            <ac:graphicFrameMk id="4" creationId="{D757FC1A-0987-B207-7BFC-EB38C7AAFC06}"/>
          </ac:graphicFrameMkLst>
        </pc:graphicFrameChg>
        <pc:graphicFrameChg chg="add del mod modGraphic">
          <ac:chgData name="Alejandro Harris Rodriguez" userId="54d70403-42f3-4107-a972-f45d016a8747" providerId="ADAL" clId="{40D4ED33-63F5-453E-99AD-630FB0911557}" dt="2023-03-10T00:15:22.411" v="25" actId="478"/>
          <ac:graphicFrameMkLst>
            <pc:docMk/>
            <pc:sldMk cId="1089369722" sldId="286"/>
            <ac:graphicFrameMk id="5" creationId="{7F7952A3-D4DA-0032-1D31-6B7D0957446F}"/>
          </ac:graphicFrameMkLst>
        </pc:graphicFrameChg>
        <pc:graphicFrameChg chg="add mod modGraphic">
          <ac:chgData name="Alejandro Harris Rodriguez" userId="54d70403-42f3-4107-a972-f45d016a8747" providerId="ADAL" clId="{40D4ED33-63F5-453E-99AD-630FB0911557}" dt="2023-03-10T00:18:41.280" v="38" actId="6549"/>
          <ac:graphicFrameMkLst>
            <pc:docMk/>
            <pc:sldMk cId="1089369722" sldId="286"/>
            <ac:graphicFrameMk id="6" creationId="{11E762EB-CA2A-1B44-B841-52A3778BC459}"/>
          </ac:graphicFrameMkLst>
        </pc:graphicFrameChg>
        <pc:graphicFrameChg chg="add mod">
          <ac:chgData name="Alejandro Harris Rodriguez" userId="54d70403-42f3-4107-a972-f45d016a8747" providerId="ADAL" clId="{40D4ED33-63F5-453E-99AD-630FB0911557}" dt="2023-03-10T00:15:54.132" v="28" actId="1076"/>
          <ac:graphicFrameMkLst>
            <pc:docMk/>
            <pc:sldMk cId="1089369722" sldId="286"/>
            <ac:graphicFrameMk id="7" creationId="{350BDC60-3247-A050-3224-6DDF2EA1DC54}"/>
          </ac:graphicFrameMkLst>
        </pc:graphicFrameChg>
      </pc:sldChg>
      <pc:sldChg chg="addSp delSp modSp new mod">
        <pc:chgData name="Alejandro Harris Rodriguez" userId="54d70403-42f3-4107-a972-f45d016a8747" providerId="ADAL" clId="{40D4ED33-63F5-453E-99AD-630FB0911557}" dt="2023-03-10T00:25:05.972" v="84" actId="1076"/>
        <pc:sldMkLst>
          <pc:docMk/>
          <pc:sldMk cId="3661445398" sldId="287"/>
        </pc:sldMkLst>
        <pc:spChg chg="del">
          <ac:chgData name="Alejandro Harris Rodriguez" userId="54d70403-42f3-4107-a972-f45d016a8747" providerId="ADAL" clId="{40D4ED33-63F5-453E-99AD-630FB0911557}" dt="2023-03-10T00:23:05.107" v="75" actId="478"/>
          <ac:spMkLst>
            <pc:docMk/>
            <pc:sldMk cId="3661445398" sldId="287"/>
            <ac:spMk id="2" creationId="{CB38DB25-F79B-9AA0-EC2B-10F3FF774A77}"/>
          </ac:spMkLst>
        </pc:spChg>
        <pc:spChg chg="del">
          <ac:chgData name="Alejandro Harris Rodriguez" userId="54d70403-42f3-4107-a972-f45d016a8747" providerId="ADAL" clId="{40D4ED33-63F5-453E-99AD-630FB0911557}" dt="2023-03-10T00:23:06.880" v="76" actId="478"/>
          <ac:spMkLst>
            <pc:docMk/>
            <pc:sldMk cId="3661445398" sldId="287"/>
            <ac:spMk id="3" creationId="{67E2EBB0-EB1A-E790-FA4D-B4E8D1560D1B}"/>
          </ac:spMkLst>
        </pc:spChg>
        <pc:graphicFrameChg chg="add mod">
          <ac:chgData name="Alejandro Harris Rodriguez" userId="54d70403-42f3-4107-a972-f45d016a8747" providerId="ADAL" clId="{40D4ED33-63F5-453E-99AD-630FB0911557}" dt="2023-03-10T00:23:49.180" v="80" actId="1076"/>
          <ac:graphicFrameMkLst>
            <pc:docMk/>
            <pc:sldMk cId="3661445398" sldId="287"/>
            <ac:graphicFrameMk id="4" creationId="{C2D8BDFA-FFCF-6D68-0A45-E6E710C01552}"/>
          </ac:graphicFrameMkLst>
        </pc:graphicFrameChg>
        <pc:picChg chg="add mod">
          <ac:chgData name="Alejandro Harris Rodriguez" userId="54d70403-42f3-4107-a972-f45d016a8747" providerId="ADAL" clId="{40D4ED33-63F5-453E-99AD-630FB0911557}" dt="2023-03-10T00:25:05.972" v="84" actId="1076"/>
          <ac:picMkLst>
            <pc:docMk/>
            <pc:sldMk cId="3661445398" sldId="287"/>
            <ac:picMk id="5" creationId="{E1095ABF-433F-50B0-CEE7-403A6ED17E61}"/>
          </ac:picMkLst>
        </pc:picChg>
      </pc:sldChg>
      <pc:sldChg chg="addSp delSp modSp new mod">
        <pc:chgData name="Alejandro Harris Rodriguez" userId="54d70403-42f3-4107-a972-f45d016a8747" providerId="ADAL" clId="{40D4ED33-63F5-453E-99AD-630FB0911557}" dt="2023-03-10T00:29:11.324" v="115" actId="1076"/>
        <pc:sldMkLst>
          <pc:docMk/>
          <pc:sldMk cId="707323845" sldId="288"/>
        </pc:sldMkLst>
        <pc:spChg chg="del">
          <ac:chgData name="Alejandro Harris Rodriguez" userId="54d70403-42f3-4107-a972-f45d016a8747" providerId="ADAL" clId="{40D4ED33-63F5-453E-99AD-630FB0911557}" dt="2023-03-10T00:25:32.250" v="86" actId="478"/>
          <ac:spMkLst>
            <pc:docMk/>
            <pc:sldMk cId="707323845" sldId="288"/>
            <ac:spMk id="2" creationId="{C6897D03-EF5C-1A8C-2FE7-86B7808C7DE5}"/>
          </ac:spMkLst>
        </pc:spChg>
        <pc:spChg chg="del">
          <ac:chgData name="Alejandro Harris Rodriguez" userId="54d70403-42f3-4107-a972-f45d016a8747" providerId="ADAL" clId="{40D4ED33-63F5-453E-99AD-630FB0911557}" dt="2023-03-10T00:25:33.508" v="87" actId="478"/>
          <ac:spMkLst>
            <pc:docMk/>
            <pc:sldMk cId="707323845" sldId="288"/>
            <ac:spMk id="3" creationId="{01D3C03A-0F57-CE89-288C-7D4B4E5DDE9D}"/>
          </ac:spMkLst>
        </pc:spChg>
        <pc:graphicFrameChg chg="add mod modGraphic">
          <ac:chgData name="Alejandro Harris Rodriguez" userId="54d70403-42f3-4107-a972-f45d016a8747" providerId="ADAL" clId="{40D4ED33-63F5-453E-99AD-630FB0911557}" dt="2023-03-10T00:26:29.492" v="95" actId="1076"/>
          <ac:graphicFrameMkLst>
            <pc:docMk/>
            <pc:sldMk cId="707323845" sldId="288"/>
            <ac:graphicFrameMk id="5" creationId="{BC249917-E5C4-2F3B-67FE-CFE4855F3C15}"/>
          </ac:graphicFrameMkLst>
        </pc:graphicFrameChg>
        <pc:picChg chg="add mod">
          <ac:chgData name="Alejandro Harris Rodriguez" userId="54d70403-42f3-4107-a972-f45d016a8747" providerId="ADAL" clId="{40D4ED33-63F5-453E-99AD-630FB0911557}" dt="2023-03-10T00:29:11.324" v="115" actId="1076"/>
          <ac:picMkLst>
            <pc:docMk/>
            <pc:sldMk cId="707323845" sldId="288"/>
            <ac:picMk id="4" creationId="{BC013E40-91B9-B4F9-C251-0DDB9145AE43}"/>
          </ac:picMkLst>
        </pc:picChg>
      </pc:sldChg>
      <pc:sldChg chg="addSp delSp modSp new mod">
        <pc:chgData name="Alejandro Harris Rodriguez" userId="54d70403-42f3-4107-a972-f45d016a8747" providerId="ADAL" clId="{40D4ED33-63F5-453E-99AD-630FB0911557}" dt="2023-03-10T00:27:51.707" v="104" actId="1076"/>
        <pc:sldMkLst>
          <pc:docMk/>
          <pc:sldMk cId="1362524003" sldId="289"/>
        </pc:sldMkLst>
        <pc:spChg chg="del">
          <ac:chgData name="Alejandro Harris Rodriguez" userId="54d70403-42f3-4107-a972-f45d016a8747" providerId="ADAL" clId="{40D4ED33-63F5-453E-99AD-630FB0911557}" dt="2023-03-10T00:26:52.027" v="97" actId="478"/>
          <ac:spMkLst>
            <pc:docMk/>
            <pc:sldMk cId="1362524003" sldId="289"/>
            <ac:spMk id="2" creationId="{9B9A40C8-4535-753D-90EB-17BA1F6957D2}"/>
          </ac:spMkLst>
        </pc:spChg>
        <pc:spChg chg="del">
          <ac:chgData name="Alejandro Harris Rodriguez" userId="54d70403-42f3-4107-a972-f45d016a8747" providerId="ADAL" clId="{40D4ED33-63F5-453E-99AD-630FB0911557}" dt="2023-03-10T00:26:55.033" v="98" actId="478"/>
          <ac:spMkLst>
            <pc:docMk/>
            <pc:sldMk cId="1362524003" sldId="289"/>
            <ac:spMk id="3" creationId="{3000F95C-2E36-8120-F8AA-BD40952D8D66}"/>
          </ac:spMkLst>
        </pc:spChg>
        <pc:graphicFrameChg chg="add mod">
          <ac:chgData name="Alejandro Harris Rodriguez" userId="54d70403-42f3-4107-a972-f45d016a8747" providerId="ADAL" clId="{40D4ED33-63F5-453E-99AD-630FB0911557}" dt="2023-03-10T00:27:13.405" v="100" actId="1076"/>
          <ac:graphicFrameMkLst>
            <pc:docMk/>
            <pc:sldMk cId="1362524003" sldId="289"/>
            <ac:graphicFrameMk id="4" creationId="{51CB0EDD-319C-6534-3403-84B52709FA34}"/>
          </ac:graphicFrameMkLst>
        </pc:graphicFrameChg>
        <pc:picChg chg="add mod">
          <ac:chgData name="Alejandro Harris Rodriguez" userId="54d70403-42f3-4107-a972-f45d016a8747" providerId="ADAL" clId="{40D4ED33-63F5-453E-99AD-630FB0911557}" dt="2023-03-10T00:27:51.707" v="104" actId="1076"/>
          <ac:picMkLst>
            <pc:docMk/>
            <pc:sldMk cId="1362524003" sldId="289"/>
            <ac:picMk id="5" creationId="{0BD7A70D-3DCE-D3DB-701F-BB53A2FA68B6}"/>
          </ac:picMkLst>
        </pc:picChg>
      </pc:sldChg>
      <pc:sldChg chg="addSp delSp modSp new mod">
        <pc:chgData name="Alejandro Harris Rodriguez" userId="54d70403-42f3-4107-a972-f45d016a8747" providerId="ADAL" clId="{40D4ED33-63F5-453E-99AD-630FB0911557}" dt="2023-03-10T00:29:16.516" v="116" actId="1076"/>
        <pc:sldMkLst>
          <pc:docMk/>
          <pc:sldMk cId="708414820" sldId="290"/>
        </pc:sldMkLst>
        <pc:spChg chg="del">
          <ac:chgData name="Alejandro Harris Rodriguez" userId="54d70403-42f3-4107-a972-f45d016a8747" providerId="ADAL" clId="{40D4ED33-63F5-453E-99AD-630FB0911557}" dt="2023-03-10T00:28:05.007" v="106" actId="478"/>
          <ac:spMkLst>
            <pc:docMk/>
            <pc:sldMk cId="708414820" sldId="290"/>
            <ac:spMk id="2" creationId="{CDA7F951-1970-1EAF-E857-64D7496D9C41}"/>
          </ac:spMkLst>
        </pc:spChg>
        <pc:spChg chg="del">
          <ac:chgData name="Alejandro Harris Rodriguez" userId="54d70403-42f3-4107-a972-f45d016a8747" providerId="ADAL" clId="{40D4ED33-63F5-453E-99AD-630FB0911557}" dt="2023-03-10T00:28:07.868" v="107" actId="478"/>
          <ac:spMkLst>
            <pc:docMk/>
            <pc:sldMk cId="708414820" sldId="290"/>
            <ac:spMk id="3" creationId="{C67EC401-C360-97F4-F85B-31BBFEF324E7}"/>
          </ac:spMkLst>
        </pc:spChg>
        <pc:graphicFrameChg chg="add mod modGraphic">
          <ac:chgData name="Alejandro Harris Rodriguez" userId="54d70403-42f3-4107-a972-f45d016a8747" providerId="ADAL" clId="{40D4ED33-63F5-453E-99AD-630FB0911557}" dt="2023-03-10T00:28:56.692" v="114" actId="1076"/>
          <ac:graphicFrameMkLst>
            <pc:docMk/>
            <pc:sldMk cId="708414820" sldId="290"/>
            <ac:graphicFrameMk id="4" creationId="{C7FFAC28-9382-2945-978B-DAEA0C018D0F}"/>
          </ac:graphicFrameMkLst>
        </pc:graphicFrameChg>
        <pc:picChg chg="add mod">
          <ac:chgData name="Alejandro Harris Rodriguez" userId="54d70403-42f3-4107-a972-f45d016a8747" providerId="ADAL" clId="{40D4ED33-63F5-453E-99AD-630FB0911557}" dt="2023-03-10T00:29:16.516" v="116" actId="1076"/>
          <ac:picMkLst>
            <pc:docMk/>
            <pc:sldMk cId="708414820" sldId="290"/>
            <ac:picMk id="5" creationId="{00000000-0008-0000-0000-000007000000}"/>
          </ac:picMkLst>
        </pc:picChg>
      </pc:sldChg>
      <pc:sldChg chg="new del">
        <pc:chgData name="Alejandro Harris Rodriguez" userId="54d70403-42f3-4107-a972-f45d016a8747" providerId="ADAL" clId="{40D4ED33-63F5-453E-99AD-630FB0911557}" dt="2023-03-10T00:31:14.386" v="123" actId="2696"/>
        <pc:sldMkLst>
          <pc:docMk/>
          <pc:sldMk cId="2847403838" sldId="291"/>
        </pc:sldMkLst>
      </pc:sldChg>
      <pc:sldChg chg="new del">
        <pc:chgData name="Alejandro Harris Rodriguez" userId="54d70403-42f3-4107-a972-f45d016a8747" providerId="ADAL" clId="{40D4ED33-63F5-453E-99AD-630FB0911557}" dt="2023-03-10T00:31:18.096" v="124" actId="2696"/>
        <pc:sldMkLst>
          <pc:docMk/>
          <pc:sldMk cId="2259065068" sldId="292"/>
        </pc:sldMkLst>
      </pc:sldChg>
      <pc:sldChg chg="addSp delSp modSp add mod">
        <pc:chgData name="Alejandro Harris Rodriguez" userId="54d70403-42f3-4107-a972-f45d016a8747" providerId="ADAL" clId="{40D4ED33-63F5-453E-99AD-630FB0911557}" dt="2023-03-10T00:33:42.821" v="168" actId="478"/>
        <pc:sldMkLst>
          <pc:docMk/>
          <pc:sldMk cId="3457044787" sldId="293"/>
        </pc:sldMkLst>
        <pc:spChg chg="add del">
          <ac:chgData name="Alejandro Harris Rodriguez" userId="54d70403-42f3-4107-a972-f45d016a8747" providerId="ADAL" clId="{40D4ED33-63F5-453E-99AD-630FB0911557}" dt="2023-03-10T00:33:42.821" v="168" actId="478"/>
          <ac:spMkLst>
            <pc:docMk/>
            <pc:sldMk cId="3457044787" sldId="293"/>
            <ac:spMk id="9" creationId="{0602CADC-7534-0136-CAC0-3983106550B9}"/>
          </ac:spMkLst>
        </pc:spChg>
        <pc:spChg chg="add del">
          <ac:chgData name="Alejandro Harris Rodriguez" userId="54d70403-42f3-4107-a972-f45d016a8747" providerId="ADAL" clId="{40D4ED33-63F5-453E-99AD-630FB0911557}" dt="2023-03-10T00:33:40.700" v="162" actId="478"/>
          <ac:spMkLst>
            <pc:docMk/>
            <pc:sldMk cId="3457044787" sldId="293"/>
            <ac:spMk id="10" creationId="{7CEED7F6-920A-34DE-EA5D-B135B56CE5A8}"/>
          </ac:spMkLst>
        </pc:spChg>
        <pc:spChg chg="add del mod">
          <ac:chgData name="Alejandro Harris Rodriguez" userId="54d70403-42f3-4107-a972-f45d016a8747" providerId="ADAL" clId="{40D4ED33-63F5-453E-99AD-630FB0911557}" dt="2023-03-10T00:33:42.389" v="167" actId="6549"/>
          <ac:spMkLst>
            <pc:docMk/>
            <pc:sldMk cId="3457044787" sldId="293"/>
            <ac:spMk id="11" creationId="{1621CABD-7568-6DD6-5DE3-A2D598EAC688}"/>
          </ac:spMkLst>
        </pc:spChg>
        <pc:spChg chg="add del">
          <ac:chgData name="Alejandro Harris Rodriguez" userId="54d70403-42f3-4107-a972-f45d016a8747" providerId="ADAL" clId="{40D4ED33-63F5-453E-99AD-630FB0911557}" dt="2023-03-10T00:33:41.787" v="165" actId="478"/>
          <ac:spMkLst>
            <pc:docMk/>
            <pc:sldMk cId="3457044787" sldId="293"/>
            <ac:spMk id="12" creationId="{77361834-33CD-D688-A8A9-9B39C8A7FC57}"/>
          </ac:spMkLst>
        </pc:spChg>
        <pc:spChg chg="add del">
          <ac:chgData name="Alejandro Harris Rodriguez" userId="54d70403-42f3-4107-a972-f45d016a8747" providerId="ADAL" clId="{40D4ED33-63F5-453E-99AD-630FB0911557}" dt="2023-03-10T00:33:41.101" v="163" actId="478"/>
          <ac:spMkLst>
            <pc:docMk/>
            <pc:sldMk cId="3457044787" sldId="293"/>
            <ac:spMk id="13" creationId="{60E5374A-2D4D-8E3F-442D-2B30D8B8A6BA}"/>
          </ac:spMkLst>
        </pc:spChg>
        <pc:spChg chg="add del">
          <ac:chgData name="Alejandro Harris Rodriguez" userId="54d70403-42f3-4107-a972-f45d016a8747" providerId="ADAL" clId="{40D4ED33-63F5-453E-99AD-630FB0911557}" dt="2023-03-10T00:33:41.464" v="164" actId="478"/>
          <ac:spMkLst>
            <pc:docMk/>
            <pc:sldMk cId="3457044787" sldId="293"/>
            <ac:spMk id="14" creationId="{70749F34-F414-DBA1-E279-71E8ACD36E60}"/>
          </ac:spMkLst>
        </pc:spChg>
        <pc:picChg chg="add del">
          <ac:chgData name="Alejandro Harris Rodriguez" userId="54d70403-42f3-4107-a972-f45d016a8747" providerId="ADAL" clId="{40D4ED33-63F5-453E-99AD-630FB0911557}" dt="2023-03-10T00:33:06.718" v="159" actId="478"/>
          <ac:picMkLst>
            <pc:docMk/>
            <pc:sldMk cId="3457044787" sldId="293"/>
            <ac:picMk id="6" creationId="{B8046461-0533-72C3-93A2-1818EEFD908A}"/>
          </ac:picMkLst>
        </pc:picChg>
      </pc:sldChg>
      <pc:sldChg chg="add">
        <pc:chgData name="Alejandro Harris Rodriguez" userId="54d70403-42f3-4107-a972-f45d016a8747" providerId="ADAL" clId="{40D4ED33-63F5-453E-99AD-630FB0911557}" dt="2023-03-10T00:30:44.365" v="119"/>
        <pc:sldMkLst>
          <pc:docMk/>
          <pc:sldMk cId="2468869658" sldId="294"/>
        </pc:sldMkLst>
      </pc:sldChg>
      <pc:sldChg chg="modSp add mod ord">
        <pc:chgData name="Alejandro Harris Rodriguez" userId="54d70403-42f3-4107-a972-f45d016a8747" providerId="ADAL" clId="{40D4ED33-63F5-453E-99AD-630FB0911557}" dt="2023-03-10T00:33:49.989" v="171" actId="20577"/>
        <pc:sldMkLst>
          <pc:docMk/>
          <pc:sldMk cId="4183859470" sldId="295"/>
        </pc:sldMkLst>
        <pc:spChg chg="mod">
          <ac:chgData name="Alejandro Harris Rodriguez" userId="54d70403-42f3-4107-a972-f45d016a8747" providerId="ADAL" clId="{40D4ED33-63F5-453E-99AD-630FB0911557}" dt="2023-03-10T00:32:27.180" v="148" actId="1076"/>
          <ac:spMkLst>
            <pc:docMk/>
            <pc:sldMk cId="4183859470" sldId="295"/>
            <ac:spMk id="4" creationId="{3BDF21DB-7D0D-E73A-D61F-C459A887B9C0}"/>
          </ac:spMkLst>
        </pc:spChg>
        <pc:spChg chg="mod">
          <ac:chgData name="Alejandro Harris Rodriguez" userId="54d70403-42f3-4107-a972-f45d016a8747" providerId="ADAL" clId="{40D4ED33-63F5-453E-99AD-630FB0911557}" dt="2023-03-10T00:33:49.989" v="171" actId="20577"/>
          <ac:spMkLst>
            <pc:docMk/>
            <pc:sldMk cId="4183859470" sldId="295"/>
            <ac:spMk id="8" creationId="{8A60E550-55AB-E915-4C06-42663E806FC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DC4599-8586-F020-EE42-E1D1F5D0F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A0DDE-D363-6B03-380D-D77E1F1CA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D7974B-46A6-D9AB-C04D-E1F10F31A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C1EF-8C6A-44EE-9F41-5AA000B121F3}" type="datetimeFigureOut">
              <a:rPr lang="es-CL" smtClean="0"/>
              <a:t>28-03-2023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E7965D-B41B-5CAD-D066-D5AB4AAC8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6F82E7-A5A5-9999-FD0F-0A331144E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BAD8-3CC3-4C46-8F7F-1C9E1C4A48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2133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6715C3-156E-90E2-3E17-014678C4A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513ECE-27FC-A927-1951-B0BAD18FA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1089BD-6D25-217C-C1ED-5D1983408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C1EF-8C6A-44EE-9F41-5AA000B121F3}" type="datetimeFigureOut">
              <a:rPr lang="es-CL" smtClean="0"/>
              <a:t>28-03-2023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3F3A64-126C-81DC-5341-2B1B2A8F8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D3DB26-0DDC-1468-BA26-FC08E8017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BAD8-3CC3-4C46-8F7F-1C9E1C4A48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995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DC3FAC6-F4C1-35BF-BBF5-DE393D92E8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ABB47F-F0B7-D2F7-2919-87B5451584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5F4F57-CDB6-065E-EEAD-88018A4AE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C1EF-8C6A-44EE-9F41-5AA000B121F3}" type="datetimeFigureOut">
              <a:rPr lang="es-CL" smtClean="0"/>
              <a:t>28-03-2023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BEA019-A769-6CB0-0A23-B7C988CDC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9053F9-C1D9-EAAC-3D61-9540508C0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BAD8-3CC3-4C46-8F7F-1C9E1C4A48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9058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34E3B8-4488-EC8E-50F5-6B78788E7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06EAA3-2817-06E0-BD8B-FCDE7FA7F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7A9C64-430E-F99F-BD64-AD901D872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C1EF-8C6A-44EE-9F41-5AA000B121F3}" type="datetimeFigureOut">
              <a:rPr lang="es-CL" smtClean="0"/>
              <a:t>28-03-2023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05454F-32AF-C726-3587-570E3ED09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DC50E9-2F19-2B49-CFF6-8875D8C64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BAD8-3CC3-4C46-8F7F-1C9E1C4A48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8727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A68D23-2217-3272-006D-D02B058B6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06FE26-129A-4D62-C42B-2EE7483BD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9186EC-5C2A-223C-D5E4-F560D0562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C1EF-8C6A-44EE-9F41-5AA000B121F3}" type="datetimeFigureOut">
              <a:rPr lang="es-CL" smtClean="0"/>
              <a:t>28-03-2023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8FABF9-C276-1A22-DDA1-E8A24094F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203EE4-9134-49BE-EDE2-7C9F1F17B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BAD8-3CC3-4C46-8F7F-1C9E1C4A48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882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1D7993-65B8-7212-9B68-F09884F67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243F95-C2E4-DD52-699A-8D115A7DEE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D8505DE-99C7-AD62-710B-9C6874C5F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F3C6FB-4E75-0AA4-25DE-1BD9980B6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C1EF-8C6A-44EE-9F41-5AA000B121F3}" type="datetimeFigureOut">
              <a:rPr lang="es-CL" smtClean="0"/>
              <a:t>28-03-2023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39E8CF4-44EF-53B3-755C-12D930E0F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75BA98-875C-84BE-0648-B4C12E5BF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BAD8-3CC3-4C46-8F7F-1C9E1C4A48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8832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6763F6-DB3D-83E9-0E7B-9F4A02159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689C55-57A4-62D1-6873-053DB6A44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228D97-D9F7-70D0-C88F-440F35F3A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8D20BAA-7015-AF44-B7D9-92BDF0BA95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52FEC05-E0A7-1727-91E2-0222465720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BFD924D-04E1-3809-46F7-D2F6C58ED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C1EF-8C6A-44EE-9F41-5AA000B121F3}" type="datetimeFigureOut">
              <a:rPr lang="es-CL" smtClean="0"/>
              <a:t>28-03-2023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C6FB85F-6C64-F504-C20E-2A80F5CFF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04D823A-9C39-7862-8282-60DE8DD82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BAD8-3CC3-4C46-8F7F-1C9E1C4A48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0752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13EC16-1118-A412-263D-4F5CD1360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FFEEB09-99C2-D8B4-68A5-004B65D00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C1EF-8C6A-44EE-9F41-5AA000B121F3}" type="datetimeFigureOut">
              <a:rPr lang="es-CL" smtClean="0"/>
              <a:t>28-03-2023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309C4CD-957B-F02A-2028-FE01F9412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42431E-76F1-A447-B2C3-BB0285013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BAD8-3CC3-4C46-8F7F-1C9E1C4A48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1483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4FA8A23-0F9D-5528-AB4C-05CD61F5F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C1EF-8C6A-44EE-9F41-5AA000B121F3}" type="datetimeFigureOut">
              <a:rPr lang="es-CL" smtClean="0"/>
              <a:t>28-03-2023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52253E-6B30-A167-A9DC-C1AA13BC8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ED81320-7177-3EA2-A837-1196C1E64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BAD8-3CC3-4C46-8F7F-1C9E1C4A48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827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BC9D18-F5A4-60EE-F34A-3E88C6479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B5DFBB-CB3D-121B-B8E2-5D8334C23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BF01CC-926F-180F-51DB-FB85A623A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E0CCAF-CA37-6EFA-A51E-0CC9E8A81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C1EF-8C6A-44EE-9F41-5AA000B121F3}" type="datetimeFigureOut">
              <a:rPr lang="es-CL" smtClean="0"/>
              <a:t>28-03-2023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F1782C-4DE2-8594-2CAE-55A792517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731D-DABA-850C-78AE-24D498DB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BAD8-3CC3-4C46-8F7F-1C9E1C4A48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7935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766D67-72F6-6698-1492-7A0F92CF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7F98511-918E-2586-CB86-1A5A425B5B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67D932E-CEA9-FA4C-F804-847FFC618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8A60BB-32F3-300F-F502-D56A8E555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C1EF-8C6A-44EE-9F41-5AA000B121F3}" type="datetimeFigureOut">
              <a:rPr lang="es-CL" smtClean="0"/>
              <a:t>28-03-2023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DDE828-5898-B04B-CE96-C88B00E19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F05CDE-DABA-B989-35ED-A7C4DA258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BAD8-3CC3-4C46-8F7F-1C9E1C4A48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87781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4B3631E-662E-B46C-BC0C-7F3314B05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DC917B-A72C-A0B0-E0D2-A7C45FD6B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B30F26-E984-BA65-7430-65E6363B8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7C1EF-8C6A-44EE-9F41-5AA000B121F3}" type="datetimeFigureOut">
              <a:rPr lang="es-CL" smtClean="0"/>
              <a:t>28-03-2023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D5A8B5-2755-E781-E366-92925EA0B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36E658-764F-37A1-1269-78FF8B003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EBAD8-3CC3-4C46-8F7F-1C9E1C4A48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1499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EDD49B9-70FE-893C-2AF3-D53B7B04D0BC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500" kern="120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DISTRIBUCIÓN Y CODIFICACIÓN DE ESPACIOS DE USO ACADÉMICO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500" kern="1200">
              <a:ln w="0"/>
              <a:solidFill>
                <a:srgbClr val="FF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kern="120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CAMPUS CONDEL</a:t>
            </a:r>
          </a:p>
        </p:txBody>
      </p:sp>
      <p:pic>
        <p:nvPicPr>
          <p:cNvPr id="6" name="Imagen 5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0022D216-D329-AB37-8563-D9712A87F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2190358"/>
            <a:ext cx="6780700" cy="247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67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416CCD4-0E70-0E5F-C846-5F73CA89FA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39215"/>
              </p:ext>
            </p:extLst>
          </p:nvPr>
        </p:nvGraphicFramePr>
        <p:xfrm>
          <a:off x="1317708" y="3047999"/>
          <a:ext cx="4165600" cy="7620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69262982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84721617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677165498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04730043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Piso </a:t>
                      </a:r>
                      <a:endParaRPr lang="es-CL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n° en Plano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código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Tipo de Infraestructura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1303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CEA111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7162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CEA112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9690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CEA113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832649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596D87B2-8A08-9FFC-82E1-44D491C6D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09497"/>
            <a:ext cx="5125165" cy="343900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9237E8C-B598-C100-2932-45B80596DDA4}"/>
              </a:ext>
            </a:extLst>
          </p:cNvPr>
          <p:cNvSpPr txBox="1"/>
          <p:nvPr/>
        </p:nvSpPr>
        <p:spPr>
          <a:xfrm>
            <a:off x="1317708" y="1964546"/>
            <a:ext cx="2712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/>
              <a:t>Primer Piso </a:t>
            </a:r>
          </a:p>
        </p:txBody>
      </p:sp>
    </p:spTree>
    <p:extLst>
      <p:ext uri="{BB962C8B-B14F-4D97-AF65-F5344CB8AC3E}">
        <p14:creationId xmlns:p14="http://schemas.microsoft.com/office/powerpoint/2010/main" val="4294625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2D8BDFA-FFCF-6D68-0A45-E6E710C015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365759"/>
              </p:ext>
            </p:extLst>
          </p:nvPr>
        </p:nvGraphicFramePr>
        <p:xfrm>
          <a:off x="1055315" y="2667000"/>
          <a:ext cx="4165600" cy="15240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729208384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81022535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367649472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406232393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Piso </a:t>
                      </a:r>
                      <a:endParaRPr lang="es-CL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n° en Plano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código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Tipo de Infraestructura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2574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CEA201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3685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CEA202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11758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CEA203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792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CEA204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9599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CEA205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8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CEA206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1987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CEA207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449215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E1095ABF-433F-50B0-CEE7-403A6ED17E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76" t="4053" r="15849" b="3963"/>
          <a:stretch/>
        </p:blipFill>
        <p:spPr>
          <a:xfrm>
            <a:off x="5689801" y="365760"/>
            <a:ext cx="5681801" cy="596278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38D160A-58F6-A48F-F023-CF26108FD00D}"/>
              </a:ext>
            </a:extLst>
          </p:cNvPr>
          <p:cNvSpPr txBox="1"/>
          <p:nvPr/>
        </p:nvSpPr>
        <p:spPr>
          <a:xfrm>
            <a:off x="1317708" y="1278746"/>
            <a:ext cx="2712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/>
              <a:t>Segundo Piso </a:t>
            </a:r>
          </a:p>
        </p:txBody>
      </p:sp>
    </p:spTree>
    <p:extLst>
      <p:ext uri="{BB962C8B-B14F-4D97-AF65-F5344CB8AC3E}">
        <p14:creationId xmlns:p14="http://schemas.microsoft.com/office/powerpoint/2010/main" val="3661445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C013E40-91B9-B4F9-C251-0DDB9145AE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76" t="11101" r="23747" b="9426"/>
          <a:stretch/>
        </p:blipFill>
        <p:spPr>
          <a:xfrm>
            <a:off x="6096000" y="894673"/>
            <a:ext cx="5399041" cy="621165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C249917-E5C4-2F3B-67FE-CFE4855F3C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297663"/>
              </p:ext>
            </p:extLst>
          </p:nvPr>
        </p:nvGraphicFramePr>
        <p:xfrm>
          <a:off x="811026" y="2162200"/>
          <a:ext cx="4165600" cy="20955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67791478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06844070"/>
                    </a:ext>
                  </a:extLst>
                </a:gridCol>
                <a:gridCol w="717386">
                  <a:extLst>
                    <a:ext uri="{9D8B030D-6E8A-4147-A177-3AD203B41FA5}">
                      <a16:colId xmlns:a16="http://schemas.microsoft.com/office/drawing/2014/main" val="2161551265"/>
                    </a:ext>
                  </a:extLst>
                </a:gridCol>
                <a:gridCol w="1809914">
                  <a:extLst>
                    <a:ext uri="{9D8B030D-6E8A-4147-A177-3AD203B41FA5}">
                      <a16:colId xmlns:a16="http://schemas.microsoft.com/office/drawing/2014/main" val="61022346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Piso </a:t>
                      </a:r>
                      <a:endParaRPr lang="es-CL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n° en Plano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código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Tipo de Infraestructura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8732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CEA301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8343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CEA302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48869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CEA303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2559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CEA304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83841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CEA305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9509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CEA306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60998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CEA307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0682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CEA308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14604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CEA310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Laboratorio Sala Espejo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6262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CEA311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Laboratorio Sala Espejo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531868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2A4669F8-6F22-03D9-296F-238B9DD35F5B}"/>
              </a:ext>
            </a:extLst>
          </p:cNvPr>
          <p:cNvSpPr txBox="1"/>
          <p:nvPr/>
        </p:nvSpPr>
        <p:spPr>
          <a:xfrm>
            <a:off x="1317708" y="1278746"/>
            <a:ext cx="2712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/>
              <a:t>Tercer Piso </a:t>
            </a:r>
          </a:p>
        </p:txBody>
      </p:sp>
    </p:spTree>
    <p:extLst>
      <p:ext uri="{BB962C8B-B14F-4D97-AF65-F5344CB8AC3E}">
        <p14:creationId xmlns:p14="http://schemas.microsoft.com/office/powerpoint/2010/main" val="707323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1CB0EDD-319C-6534-3403-84B52709FA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941809"/>
              </p:ext>
            </p:extLst>
          </p:nvPr>
        </p:nvGraphicFramePr>
        <p:xfrm>
          <a:off x="625945" y="2500320"/>
          <a:ext cx="4165600" cy="20955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282801549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88662762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000492706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117617513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Piso </a:t>
                      </a:r>
                      <a:endParaRPr lang="es-CL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n° en Plano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código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Tipo de Infraestructura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6987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CEA401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3506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CEA402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2383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CEA403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6002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CEA404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3698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CEA405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1443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CEA406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98968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CEA407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5267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CEA408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05854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CEA409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Laboratorio Computación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6061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CEA410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247510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0BD7A70D-3DCE-D3DB-701F-BB53A2FA68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06" t="6344" r="19799" b="7311"/>
          <a:stretch/>
        </p:blipFill>
        <p:spPr>
          <a:xfrm>
            <a:off x="6142927" y="174929"/>
            <a:ext cx="5423128" cy="611294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38BA9D6-7A5B-8BC7-4E86-CD28995BF544}"/>
              </a:ext>
            </a:extLst>
          </p:cNvPr>
          <p:cNvSpPr txBox="1"/>
          <p:nvPr/>
        </p:nvSpPr>
        <p:spPr>
          <a:xfrm>
            <a:off x="1317708" y="1278746"/>
            <a:ext cx="2712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/>
              <a:t>Cuarto Piso </a:t>
            </a:r>
          </a:p>
        </p:txBody>
      </p:sp>
    </p:spTree>
    <p:extLst>
      <p:ext uri="{BB962C8B-B14F-4D97-AF65-F5344CB8AC3E}">
        <p14:creationId xmlns:p14="http://schemas.microsoft.com/office/powerpoint/2010/main" val="1362524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7FFAC28-9382-2945-978B-DAEA0C018D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164243"/>
              </p:ext>
            </p:extLst>
          </p:nvPr>
        </p:nvGraphicFramePr>
        <p:xfrm>
          <a:off x="1103023" y="2827006"/>
          <a:ext cx="4165600" cy="939165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1627100779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57024298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682021939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370860797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Piso </a:t>
                      </a:r>
                      <a:endParaRPr lang="es-CL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n° en Plano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código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Tipo de Infraestructura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8002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CEA502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Laboratorio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0702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CEA509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Laboratorio SIG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93120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CEA512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Laboratorio Arqueología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155153"/>
                  </a:ext>
                </a:extLst>
              </a:tr>
              <a:tr h="110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CEA513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Laboratorio Geografía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7121987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194" y="177437"/>
            <a:ext cx="5288443" cy="608429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0A6FE0F-0E20-78F4-F4AB-7173C396CC4C}"/>
              </a:ext>
            </a:extLst>
          </p:cNvPr>
          <p:cNvSpPr txBox="1"/>
          <p:nvPr/>
        </p:nvSpPr>
        <p:spPr>
          <a:xfrm>
            <a:off x="1317708" y="1278746"/>
            <a:ext cx="2712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/>
              <a:t>Quinto Piso 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D7F2A515-B708-2DB0-F2F8-60A094F41035}"/>
              </a:ext>
            </a:extLst>
          </p:cNvPr>
          <p:cNvSpPr/>
          <p:nvPr/>
        </p:nvSpPr>
        <p:spPr>
          <a:xfrm>
            <a:off x="8826365" y="785799"/>
            <a:ext cx="981777" cy="1049154"/>
          </a:xfrm>
          <a:prstGeom prst="ellipse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8414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BDF21DB-7D0D-E73A-D61F-C459A887B9C0}"/>
              </a:ext>
            </a:extLst>
          </p:cNvPr>
          <p:cNvSpPr txBox="1"/>
          <p:nvPr/>
        </p:nvSpPr>
        <p:spPr>
          <a:xfrm>
            <a:off x="2871290" y="467773"/>
            <a:ext cx="6918960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Edificio (R. </a:t>
            </a:r>
            <a:r>
              <a:rPr kumimoji="0" lang="es-CL" sz="40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Carnicer</a:t>
            </a:r>
            <a:r>
              <a:rPr kumimoji="0" lang="es-CL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RC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R. </a:t>
            </a:r>
            <a:r>
              <a:rPr kumimoji="0" lang="es-CL" sz="40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Carnicer</a:t>
            </a:r>
            <a:r>
              <a:rPr kumimoji="0" lang="es-CL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67</a:t>
            </a:r>
            <a:endParaRPr kumimoji="0" lang="es-CL" sz="4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4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BCA2EF2-8FE6-D45E-6904-19E4A11E9F68}"/>
              </a:ext>
            </a:extLst>
          </p:cNvPr>
          <p:cNvSpPr txBox="1"/>
          <p:nvPr/>
        </p:nvSpPr>
        <p:spPr>
          <a:xfrm>
            <a:off x="1066800" y="2789204"/>
            <a:ext cx="3342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Codificación de Salas: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38545A26-5743-3066-0CA4-AFC7C045ADB8}"/>
              </a:ext>
            </a:extLst>
          </p:cNvPr>
          <p:cNvGrpSpPr/>
          <p:nvPr/>
        </p:nvGrpSpPr>
        <p:grpSpPr>
          <a:xfrm>
            <a:off x="3473087" y="2184024"/>
            <a:ext cx="5945233" cy="1569660"/>
            <a:chOff x="4122237" y="2644169"/>
            <a:chExt cx="5945233" cy="1569660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8A60E550-55AB-E915-4C06-42663E806FCF}"/>
                </a:ext>
              </a:extLst>
            </p:cNvPr>
            <p:cNvSpPr/>
            <p:nvPr/>
          </p:nvSpPr>
          <p:spPr>
            <a:xfrm>
              <a:off x="4122237" y="2644169"/>
              <a:ext cx="5945233" cy="156966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9600" b="1">
                  <a:ln w="9525">
                    <a:solidFill>
                      <a:prstClr val="white"/>
                    </a:solidFill>
                    <a:prstDash val="solid"/>
                  </a:ln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latin typeface="Calibri" panose="020F0502020204030204"/>
                </a:rPr>
                <a:t>CRC111</a:t>
              </a:r>
              <a:endParaRPr kumimoji="0" lang="es-ES" sz="54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3702810E-1673-0A34-AD24-DF70A8FC5621}"/>
                </a:ext>
              </a:extLst>
            </p:cNvPr>
            <p:cNvCxnSpPr>
              <a:cxnSpLocks/>
            </p:cNvCxnSpPr>
            <p:nvPr/>
          </p:nvCxnSpPr>
          <p:spPr>
            <a:xfrm>
              <a:off x="5232400" y="4064000"/>
              <a:ext cx="49784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B03FF6C2-8E7E-3392-3D12-AAA6C06F69B1}"/>
                </a:ext>
              </a:extLst>
            </p:cNvPr>
            <p:cNvCxnSpPr>
              <a:cxnSpLocks/>
            </p:cNvCxnSpPr>
            <p:nvPr/>
          </p:nvCxnSpPr>
          <p:spPr>
            <a:xfrm>
              <a:off x="7843520" y="4064000"/>
              <a:ext cx="1056640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9E2895B2-EA22-C1D0-AA8D-A2CBD53F89EF}"/>
                </a:ext>
              </a:extLst>
            </p:cNvPr>
            <p:cNvCxnSpPr>
              <a:cxnSpLocks/>
            </p:cNvCxnSpPr>
            <p:nvPr/>
          </p:nvCxnSpPr>
          <p:spPr>
            <a:xfrm>
              <a:off x="7223760" y="4064000"/>
              <a:ext cx="49784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id="{9CF39B9A-76DA-E9E4-7289-8FE9CA526341}"/>
                </a:ext>
              </a:extLst>
            </p:cNvPr>
            <p:cNvCxnSpPr>
              <a:cxnSpLocks/>
            </p:cNvCxnSpPr>
            <p:nvPr/>
          </p:nvCxnSpPr>
          <p:spPr>
            <a:xfrm>
              <a:off x="5923280" y="4064000"/>
              <a:ext cx="1056640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Bocadillo: rectángulo 25">
            <a:extLst>
              <a:ext uri="{FF2B5EF4-FFF2-40B4-BE49-F238E27FC236}">
                <a16:creationId xmlns:a16="http://schemas.microsoft.com/office/drawing/2014/main" id="{CA950AB7-9AFE-5556-7B76-D8650D263F85}"/>
              </a:ext>
            </a:extLst>
          </p:cNvPr>
          <p:cNvSpPr/>
          <p:nvPr/>
        </p:nvSpPr>
        <p:spPr>
          <a:xfrm>
            <a:off x="1356360" y="5097752"/>
            <a:ext cx="1757680" cy="772160"/>
          </a:xfrm>
          <a:prstGeom prst="wedgeRectCallout">
            <a:avLst>
              <a:gd name="adj1" fmla="val 145641"/>
              <a:gd name="adj2" fmla="val -23881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CAMPUS</a:t>
            </a:r>
          </a:p>
        </p:txBody>
      </p:sp>
      <p:sp>
        <p:nvSpPr>
          <p:cNvPr id="27" name="Bocadillo: rectángulo 26">
            <a:extLst>
              <a:ext uri="{FF2B5EF4-FFF2-40B4-BE49-F238E27FC236}">
                <a16:creationId xmlns:a16="http://schemas.microsoft.com/office/drawing/2014/main" id="{5CFC5155-9D14-3B39-F896-3F87095CCA51}"/>
              </a:ext>
            </a:extLst>
          </p:cNvPr>
          <p:cNvSpPr/>
          <p:nvPr/>
        </p:nvSpPr>
        <p:spPr>
          <a:xfrm>
            <a:off x="4503060" y="4683760"/>
            <a:ext cx="1757680" cy="800072"/>
          </a:xfrm>
          <a:prstGeom prst="wedgeRectCallout">
            <a:avLst>
              <a:gd name="adj1" fmla="val 17895"/>
              <a:gd name="adj2" fmla="val -17604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EDIFICIO</a:t>
            </a:r>
          </a:p>
        </p:txBody>
      </p:sp>
      <p:sp>
        <p:nvSpPr>
          <p:cNvPr id="28" name="Bocadillo: rectángulo 27">
            <a:extLst>
              <a:ext uri="{FF2B5EF4-FFF2-40B4-BE49-F238E27FC236}">
                <a16:creationId xmlns:a16="http://schemas.microsoft.com/office/drawing/2014/main" id="{E2569F2E-396F-5555-78D7-FDB29314302D}"/>
              </a:ext>
            </a:extLst>
          </p:cNvPr>
          <p:cNvSpPr/>
          <p:nvPr/>
        </p:nvSpPr>
        <p:spPr>
          <a:xfrm>
            <a:off x="6445703" y="5483832"/>
            <a:ext cx="1757680" cy="772160"/>
          </a:xfrm>
          <a:prstGeom prst="wedgeRectCallout">
            <a:avLst>
              <a:gd name="adj1" fmla="val -27192"/>
              <a:gd name="adj2" fmla="val -29276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PISO </a:t>
            </a:r>
          </a:p>
        </p:txBody>
      </p:sp>
      <p:sp>
        <p:nvSpPr>
          <p:cNvPr id="29" name="Bocadillo: rectángulo 28">
            <a:extLst>
              <a:ext uri="{FF2B5EF4-FFF2-40B4-BE49-F238E27FC236}">
                <a16:creationId xmlns:a16="http://schemas.microsoft.com/office/drawing/2014/main" id="{A6842113-55AA-882D-FD98-107D09E1AA07}"/>
              </a:ext>
            </a:extLst>
          </p:cNvPr>
          <p:cNvSpPr/>
          <p:nvPr/>
        </p:nvSpPr>
        <p:spPr>
          <a:xfrm>
            <a:off x="8539480" y="4518562"/>
            <a:ext cx="1757680" cy="772160"/>
          </a:xfrm>
          <a:prstGeom prst="wedgeRectCallout">
            <a:avLst>
              <a:gd name="adj1" fmla="val -89619"/>
              <a:gd name="adj2" fmla="val -17171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SALA</a:t>
            </a:r>
          </a:p>
        </p:txBody>
      </p:sp>
    </p:spTree>
    <p:extLst>
      <p:ext uri="{BB962C8B-B14F-4D97-AF65-F5344CB8AC3E}">
        <p14:creationId xmlns:p14="http://schemas.microsoft.com/office/powerpoint/2010/main" val="4183859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A516F5A-D425-4576-2C66-57D5B46B44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912930"/>
              </p:ext>
            </p:extLst>
          </p:nvPr>
        </p:nvGraphicFramePr>
        <p:xfrm>
          <a:off x="3330222" y="1828801"/>
          <a:ext cx="5678311" cy="360124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805434">
                  <a:extLst>
                    <a:ext uri="{9D8B030D-6E8A-4147-A177-3AD203B41FA5}">
                      <a16:colId xmlns:a16="http://schemas.microsoft.com/office/drawing/2014/main" val="3746041509"/>
                    </a:ext>
                  </a:extLst>
                </a:gridCol>
                <a:gridCol w="657771">
                  <a:extLst>
                    <a:ext uri="{9D8B030D-6E8A-4147-A177-3AD203B41FA5}">
                      <a16:colId xmlns:a16="http://schemas.microsoft.com/office/drawing/2014/main" val="3575434879"/>
                    </a:ext>
                  </a:extLst>
                </a:gridCol>
                <a:gridCol w="657771">
                  <a:extLst>
                    <a:ext uri="{9D8B030D-6E8A-4147-A177-3AD203B41FA5}">
                      <a16:colId xmlns:a16="http://schemas.microsoft.com/office/drawing/2014/main" val="3175579626"/>
                    </a:ext>
                  </a:extLst>
                </a:gridCol>
                <a:gridCol w="1933042">
                  <a:extLst>
                    <a:ext uri="{9D8B030D-6E8A-4147-A177-3AD203B41FA5}">
                      <a16:colId xmlns:a16="http://schemas.microsoft.com/office/drawing/2014/main" val="3313421646"/>
                    </a:ext>
                  </a:extLst>
                </a:gridCol>
                <a:gridCol w="885978">
                  <a:extLst>
                    <a:ext uri="{9D8B030D-6E8A-4147-A177-3AD203B41FA5}">
                      <a16:colId xmlns:a16="http://schemas.microsoft.com/office/drawing/2014/main" val="3000892137"/>
                    </a:ext>
                  </a:extLst>
                </a:gridCol>
                <a:gridCol w="738315">
                  <a:extLst>
                    <a:ext uri="{9D8B030D-6E8A-4147-A177-3AD203B41FA5}">
                      <a16:colId xmlns:a16="http://schemas.microsoft.com/office/drawing/2014/main" val="729844537"/>
                    </a:ext>
                  </a:extLst>
                </a:gridCol>
              </a:tblGrid>
              <a:tr h="24008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N° plano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código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Piso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Tipo de sala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Capacidad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m2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30115"/>
                  </a:ext>
                </a:extLst>
              </a:tr>
              <a:tr h="24008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CRC101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Sala Teórica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55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56,88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8315974"/>
                  </a:ext>
                </a:extLst>
              </a:tr>
              <a:tr h="24008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CRC102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Sala Teórica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50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54,01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9699617"/>
                  </a:ext>
                </a:extLst>
              </a:tr>
              <a:tr h="24008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CRC103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Sala Multiuso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60,64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2524053"/>
                  </a:ext>
                </a:extLst>
              </a:tr>
              <a:tr h="24008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CRC104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Sala Teórica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19,86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6253511"/>
                  </a:ext>
                </a:extLst>
              </a:tr>
              <a:tr h="24008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CRC105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Laboratorio de Computación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25,74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3062905"/>
                  </a:ext>
                </a:extLst>
              </a:tr>
              <a:tr h="24008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CRC106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Sala Teórica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37,25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944568"/>
                  </a:ext>
                </a:extLst>
              </a:tr>
              <a:tr h="24008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CRC201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 Sala Teórica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50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58,39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4685215"/>
                  </a:ext>
                </a:extLst>
              </a:tr>
              <a:tr h="24008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CRC202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 Sala Teórica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50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55,61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14691101"/>
                  </a:ext>
                </a:extLst>
              </a:tr>
              <a:tr h="24008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CRC203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 Sala Teórica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39,93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6941464"/>
                  </a:ext>
                </a:extLst>
              </a:tr>
              <a:tr h="24008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CRC204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 Sala Teórica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39,88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800218"/>
                  </a:ext>
                </a:extLst>
              </a:tr>
              <a:tr h="24008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CRC301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 Sala Teórica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28,05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7647282"/>
                  </a:ext>
                </a:extLst>
              </a:tr>
              <a:tr h="24008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CRC302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 Sala Teórica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33,37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6060459"/>
                  </a:ext>
                </a:extLst>
              </a:tr>
              <a:tr h="24008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CRC303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 Sala Teórica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16,01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4475682"/>
                  </a:ext>
                </a:extLst>
              </a:tr>
              <a:tr h="24008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CRC304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 Sala Teórica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37,34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4052324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24B4C525-AA1A-25D2-F9E4-8D97EE3104C3}"/>
              </a:ext>
            </a:extLst>
          </p:cNvPr>
          <p:cNvSpPr txBox="1"/>
          <p:nvPr/>
        </p:nvSpPr>
        <p:spPr>
          <a:xfrm>
            <a:off x="1923801" y="575974"/>
            <a:ext cx="8344397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DISTRIBUCIÓN DE ESPACIOS DE USO ACADÉMICO </a:t>
            </a:r>
          </a:p>
        </p:txBody>
      </p:sp>
    </p:spTree>
    <p:extLst>
      <p:ext uri="{BB962C8B-B14F-4D97-AF65-F5344CB8AC3E}">
        <p14:creationId xmlns:p14="http://schemas.microsoft.com/office/powerpoint/2010/main" val="1518619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BBCFAE8-09F3-1BDF-75B6-D2B14DF82FCB}"/>
              </a:ext>
            </a:extLst>
          </p:cNvPr>
          <p:cNvSpPr txBox="1"/>
          <p:nvPr/>
        </p:nvSpPr>
        <p:spPr>
          <a:xfrm>
            <a:off x="1658711" y="1899455"/>
            <a:ext cx="2009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/>
              <a:t>Primer Piso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8046461-0533-72C3-93A2-1818EEFD9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728" y="669370"/>
            <a:ext cx="6822044" cy="5602843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7EED6626-2ADD-143F-94AD-E34585629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517166"/>
              </p:ext>
            </p:extLst>
          </p:nvPr>
        </p:nvGraphicFramePr>
        <p:xfrm>
          <a:off x="886228" y="2762250"/>
          <a:ext cx="3213100" cy="132016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107678266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68109512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73588144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N° plano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código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Tipo de sala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19708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CRC101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Sala Teórica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84285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CRC102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Sala Teórica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9282921"/>
                  </a:ext>
                </a:extLst>
              </a:tr>
              <a:tr h="8436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CRC103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Sala Multiuso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90377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CRC104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Sala Teórica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08752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CRC105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Laboratorio de Computación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19916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CRC106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Sala Teórica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5220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044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D2DBE7B-7A1C-2ED4-EE67-CA96D8C8D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62" y="1160981"/>
            <a:ext cx="7991203" cy="569701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0CAF04A-E2EB-6349-B01C-904893B23032}"/>
              </a:ext>
            </a:extLst>
          </p:cNvPr>
          <p:cNvSpPr txBox="1"/>
          <p:nvPr/>
        </p:nvSpPr>
        <p:spPr>
          <a:xfrm>
            <a:off x="1669596" y="2353834"/>
            <a:ext cx="260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/>
              <a:t>Segundo Piso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A33D0ED9-17C9-08FC-D2A8-2EC5730A66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753615"/>
              </p:ext>
            </p:extLst>
          </p:nvPr>
        </p:nvGraphicFramePr>
        <p:xfrm>
          <a:off x="584199" y="3321038"/>
          <a:ext cx="3911600" cy="93916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366860789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109732620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393147269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3752636867"/>
                    </a:ext>
                  </a:extLst>
                </a:gridCol>
              </a:tblGrid>
              <a:tr h="6442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N° plano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código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Tipo de sala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m2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070296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CRC201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Sala Teórica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58,39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527815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CRC202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Sala Teórica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55,61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04503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CRC203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Sala Teórica 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39,93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18468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CRC204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Sala Teórica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39,88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8366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8869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DE20856-E315-5BB8-F0A5-87FEDB3C5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849" y="1538023"/>
            <a:ext cx="2695951" cy="378195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E895A13-8ED5-429E-5190-0D4DD028CEBB}"/>
              </a:ext>
            </a:extLst>
          </p:cNvPr>
          <p:cNvSpPr txBox="1"/>
          <p:nvPr/>
        </p:nvSpPr>
        <p:spPr>
          <a:xfrm>
            <a:off x="2300658" y="1538023"/>
            <a:ext cx="18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/>
              <a:t>Tercer Piso</a:t>
            </a: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C9E8BD4F-4D89-058F-6B04-01CBB5789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987407"/>
              </p:ext>
            </p:extLst>
          </p:nvPr>
        </p:nvGraphicFramePr>
        <p:xfrm>
          <a:off x="1432296" y="2596242"/>
          <a:ext cx="3213100" cy="9525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834373776"/>
                    </a:ext>
                  </a:extLst>
                </a:gridCol>
                <a:gridCol w="548904">
                  <a:extLst>
                    <a:ext uri="{9D8B030D-6E8A-4147-A177-3AD203B41FA5}">
                      <a16:colId xmlns:a16="http://schemas.microsoft.com/office/drawing/2014/main" val="1838379570"/>
                    </a:ext>
                  </a:extLst>
                </a:gridCol>
                <a:gridCol w="1902196">
                  <a:extLst>
                    <a:ext uri="{9D8B030D-6E8A-4147-A177-3AD203B41FA5}">
                      <a16:colId xmlns:a16="http://schemas.microsoft.com/office/drawing/2014/main" val="402698272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N° plano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código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Tipo de sala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1721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CRC301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 Sala Teórica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82313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CRC302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 Sala Teórica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01385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CRC303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 Sala Teórica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61131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CRC304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 Sala Teórica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1812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268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BDF21DB-7D0D-E73A-D61F-C459A887B9C0}"/>
              </a:ext>
            </a:extLst>
          </p:cNvPr>
          <p:cNvSpPr txBox="1"/>
          <p:nvPr/>
        </p:nvSpPr>
        <p:spPr>
          <a:xfrm>
            <a:off x="2871290" y="546062"/>
            <a:ext cx="6918960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Edificio </a:t>
            </a:r>
            <a:r>
              <a:rPr lang="es-CL" sz="4000">
                <a:latin typeface="Calibri" panose="020F0502020204030204"/>
              </a:rPr>
              <a:t>(Barco) CE</a:t>
            </a:r>
            <a:r>
              <a:rPr kumimoji="0" lang="es-CL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Condell 343, Providencia</a:t>
            </a:r>
            <a:r>
              <a:rPr lang="es-CL" sz="4000">
                <a:latin typeface="Calibri" panose="020F0502020204030204"/>
              </a:rPr>
              <a:t>.</a:t>
            </a:r>
            <a:endParaRPr kumimoji="0" lang="es-CL" sz="4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BCA2EF2-8FE6-D45E-6904-19E4A11E9F68}"/>
              </a:ext>
            </a:extLst>
          </p:cNvPr>
          <p:cNvSpPr txBox="1"/>
          <p:nvPr/>
        </p:nvSpPr>
        <p:spPr>
          <a:xfrm>
            <a:off x="1066800" y="2789204"/>
            <a:ext cx="3342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Codificación de Salas: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38545A26-5743-3066-0CA4-AFC7C045ADB8}"/>
              </a:ext>
            </a:extLst>
          </p:cNvPr>
          <p:cNvGrpSpPr/>
          <p:nvPr/>
        </p:nvGrpSpPr>
        <p:grpSpPr>
          <a:xfrm>
            <a:off x="3473087" y="2184024"/>
            <a:ext cx="5945233" cy="1569660"/>
            <a:chOff x="4122237" y="2644169"/>
            <a:chExt cx="5945233" cy="1569660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8A60E550-55AB-E915-4C06-42663E806FCF}"/>
                </a:ext>
              </a:extLst>
            </p:cNvPr>
            <p:cNvSpPr/>
            <p:nvPr/>
          </p:nvSpPr>
          <p:spPr>
            <a:xfrm>
              <a:off x="4122237" y="2644169"/>
              <a:ext cx="5945233" cy="156966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9600" b="1">
                  <a:ln w="9525">
                    <a:solidFill>
                      <a:prstClr val="white"/>
                    </a:solidFill>
                    <a:prstDash val="solid"/>
                  </a:ln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latin typeface="Calibri" panose="020F0502020204030204"/>
                </a:rPr>
                <a:t>CEC101</a:t>
              </a:r>
              <a:endParaRPr kumimoji="0" lang="es-ES" sz="54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3702810E-1673-0A34-AD24-DF70A8FC5621}"/>
                </a:ext>
              </a:extLst>
            </p:cNvPr>
            <p:cNvCxnSpPr>
              <a:cxnSpLocks/>
            </p:cNvCxnSpPr>
            <p:nvPr/>
          </p:nvCxnSpPr>
          <p:spPr>
            <a:xfrm>
              <a:off x="5232400" y="4064000"/>
              <a:ext cx="49784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B03FF6C2-8E7E-3392-3D12-AAA6C06F69B1}"/>
                </a:ext>
              </a:extLst>
            </p:cNvPr>
            <p:cNvCxnSpPr>
              <a:cxnSpLocks/>
            </p:cNvCxnSpPr>
            <p:nvPr/>
          </p:nvCxnSpPr>
          <p:spPr>
            <a:xfrm>
              <a:off x="7843520" y="4064000"/>
              <a:ext cx="1056640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9E2895B2-EA22-C1D0-AA8D-A2CBD53F89EF}"/>
                </a:ext>
              </a:extLst>
            </p:cNvPr>
            <p:cNvCxnSpPr>
              <a:cxnSpLocks/>
            </p:cNvCxnSpPr>
            <p:nvPr/>
          </p:nvCxnSpPr>
          <p:spPr>
            <a:xfrm>
              <a:off x="7223760" y="4064000"/>
              <a:ext cx="49784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id="{9CF39B9A-76DA-E9E4-7289-8FE9CA526341}"/>
                </a:ext>
              </a:extLst>
            </p:cNvPr>
            <p:cNvCxnSpPr>
              <a:cxnSpLocks/>
            </p:cNvCxnSpPr>
            <p:nvPr/>
          </p:nvCxnSpPr>
          <p:spPr>
            <a:xfrm>
              <a:off x="5923280" y="4064000"/>
              <a:ext cx="1056640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Bocadillo: rectángulo 25">
            <a:extLst>
              <a:ext uri="{FF2B5EF4-FFF2-40B4-BE49-F238E27FC236}">
                <a16:creationId xmlns:a16="http://schemas.microsoft.com/office/drawing/2014/main" id="{CA950AB7-9AFE-5556-7B76-D8650D263F85}"/>
              </a:ext>
            </a:extLst>
          </p:cNvPr>
          <p:cNvSpPr/>
          <p:nvPr/>
        </p:nvSpPr>
        <p:spPr>
          <a:xfrm>
            <a:off x="1356360" y="5097752"/>
            <a:ext cx="1757680" cy="772160"/>
          </a:xfrm>
          <a:prstGeom prst="wedgeRectCallout">
            <a:avLst>
              <a:gd name="adj1" fmla="val 145641"/>
              <a:gd name="adj2" fmla="val -23881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CAMPUS</a:t>
            </a:r>
          </a:p>
        </p:txBody>
      </p:sp>
      <p:sp>
        <p:nvSpPr>
          <p:cNvPr id="27" name="Bocadillo: rectángulo 26">
            <a:extLst>
              <a:ext uri="{FF2B5EF4-FFF2-40B4-BE49-F238E27FC236}">
                <a16:creationId xmlns:a16="http://schemas.microsoft.com/office/drawing/2014/main" id="{5CFC5155-9D14-3B39-F896-3F87095CCA51}"/>
              </a:ext>
            </a:extLst>
          </p:cNvPr>
          <p:cNvSpPr/>
          <p:nvPr/>
        </p:nvSpPr>
        <p:spPr>
          <a:xfrm>
            <a:off x="4503060" y="4683760"/>
            <a:ext cx="1757680" cy="800072"/>
          </a:xfrm>
          <a:prstGeom prst="wedgeRectCallout">
            <a:avLst>
              <a:gd name="adj1" fmla="val 17895"/>
              <a:gd name="adj2" fmla="val -17604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EDIFICIO</a:t>
            </a:r>
          </a:p>
        </p:txBody>
      </p:sp>
      <p:sp>
        <p:nvSpPr>
          <p:cNvPr id="28" name="Bocadillo: rectángulo 27">
            <a:extLst>
              <a:ext uri="{FF2B5EF4-FFF2-40B4-BE49-F238E27FC236}">
                <a16:creationId xmlns:a16="http://schemas.microsoft.com/office/drawing/2014/main" id="{E2569F2E-396F-5555-78D7-FDB29314302D}"/>
              </a:ext>
            </a:extLst>
          </p:cNvPr>
          <p:cNvSpPr/>
          <p:nvPr/>
        </p:nvSpPr>
        <p:spPr>
          <a:xfrm>
            <a:off x="6445703" y="5483832"/>
            <a:ext cx="1757680" cy="772160"/>
          </a:xfrm>
          <a:prstGeom prst="wedgeRectCallout">
            <a:avLst>
              <a:gd name="adj1" fmla="val -27192"/>
              <a:gd name="adj2" fmla="val -29276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PISO </a:t>
            </a:r>
          </a:p>
        </p:txBody>
      </p:sp>
      <p:sp>
        <p:nvSpPr>
          <p:cNvPr id="29" name="Bocadillo: rectángulo 28">
            <a:extLst>
              <a:ext uri="{FF2B5EF4-FFF2-40B4-BE49-F238E27FC236}">
                <a16:creationId xmlns:a16="http://schemas.microsoft.com/office/drawing/2014/main" id="{A6842113-55AA-882D-FD98-107D09E1AA07}"/>
              </a:ext>
            </a:extLst>
          </p:cNvPr>
          <p:cNvSpPr/>
          <p:nvPr/>
        </p:nvSpPr>
        <p:spPr>
          <a:xfrm>
            <a:off x="8539480" y="4518562"/>
            <a:ext cx="1757680" cy="772160"/>
          </a:xfrm>
          <a:prstGeom prst="wedgeRectCallout">
            <a:avLst>
              <a:gd name="adj1" fmla="val -89619"/>
              <a:gd name="adj2" fmla="val -17171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SALA</a:t>
            </a:r>
          </a:p>
        </p:txBody>
      </p:sp>
    </p:spTree>
    <p:extLst>
      <p:ext uri="{BB962C8B-B14F-4D97-AF65-F5344CB8AC3E}">
        <p14:creationId xmlns:p14="http://schemas.microsoft.com/office/powerpoint/2010/main" val="3729178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91CFEA82-8017-5E40-48A5-E72D7ECAD4A8}"/>
              </a:ext>
            </a:extLst>
          </p:cNvPr>
          <p:cNvSpPr txBox="1"/>
          <p:nvPr/>
        </p:nvSpPr>
        <p:spPr>
          <a:xfrm>
            <a:off x="1923800" y="1403288"/>
            <a:ext cx="8344397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DISTRIBUCIÓN DE ESPACIOS DE USO ACADÉMICO 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2F1BFFC2-3939-9DA2-1FDE-280C54860F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517694"/>
              </p:ext>
            </p:extLst>
          </p:nvPr>
        </p:nvGraphicFramePr>
        <p:xfrm>
          <a:off x="3028948" y="2802800"/>
          <a:ext cx="6134102" cy="2476500"/>
        </p:xfrm>
        <a:graphic>
          <a:graphicData uri="http://schemas.openxmlformats.org/drawingml/2006/table">
            <a:tbl>
              <a:tblPr/>
              <a:tblGrid>
                <a:gridCol w="761606">
                  <a:extLst>
                    <a:ext uri="{9D8B030D-6E8A-4147-A177-3AD203B41FA5}">
                      <a16:colId xmlns:a16="http://schemas.microsoft.com/office/drawing/2014/main" val="1378505976"/>
                    </a:ext>
                  </a:extLst>
                </a:gridCol>
                <a:gridCol w="901234">
                  <a:extLst>
                    <a:ext uri="{9D8B030D-6E8A-4147-A177-3AD203B41FA5}">
                      <a16:colId xmlns:a16="http://schemas.microsoft.com/office/drawing/2014/main" val="2002699437"/>
                    </a:ext>
                  </a:extLst>
                </a:gridCol>
                <a:gridCol w="723526">
                  <a:extLst>
                    <a:ext uri="{9D8B030D-6E8A-4147-A177-3AD203B41FA5}">
                      <a16:colId xmlns:a16="http://schemas.microsoft.com/office/drawing/2014/main" val="4188809288"/>
                    </a:ext>
                  </a:extLst>
                </a:gridCol>
                <a:gridCol w="1967482">
                  <a:extLst>
                    <a:ext uri="{9D8B030D-6E8A-4147-A177-3AD203B41FA5}">
                      <a16:colId xmlns:a16="http://schemas.microsoft.com/office/drawing/2014/main" val="723601208"/>
                    </a:ext>
                  </a:extLst>
                </a:gridCol>
                <a:gridCol w="990088">
                  <a:extLst>
                    <a:ext uri="{9D8B030D-6E8A-4147-A177-3AD203B41FA5}">
                      <a16:colId xmlns:a16="http://schemas.microsoft.com/office/drawing/2014/main" val="4131363637"/>
                    </a:ext>
                  </a:extLst>
                </a:gridCol>
                <a:gridCol w="790166">
                  <a:extLst>
                    <a:ext uri="{9D8B030D-6E8A-4147-A177-3AD203B41FA5}">
                      <a16:colId xmlns:a16="http://schemas.microsoft.com/office/drawing/2014/main" val="61036413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PISO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N° en Plano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Código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Tipo de Infraestructura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Capacidad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4627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CEC101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Auditorio Salvador Allende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112,71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6860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CEC102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Laboratorio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132,72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7847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CEC301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5995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CEC302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73437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CEC303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22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CEC304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5351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CEC305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2886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CEC306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Auditorio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6041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CEC401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1466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CEC402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05181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CEC402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9618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CEC402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2616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0565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40B4A8C-2C25-39A2-05CC-6B2C733250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100180"/>
              </p:ext>
            </p:extLst>
          </p:nvPr>
        </p:nvGraphicFramePr>
        <p:xfrm>
          <a:off x="435279" y="3087591"/>
          <a:ext cx="4356100" cy="5715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163997650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1339813469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903718832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256992397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PISO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N° en Plano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Código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Tipo de Infraestructura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8483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CEC101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Auditorio Salvador Allende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9102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CEC102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Laboratorio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521534"/>
                  </a:ext>
                </a:extLst>
              </a:tr>
            </a:tbl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BBE5257D-0020-57D3-8B0E-01894DE8B5B5}"/>
              </a:ext>
            </a:extLst>
          </p:cNvPr>
          <p:cNvGrpSpPr/>
          <p:nvPr/>
        </p:nvGrpSpPr>
        <p:grpSpPr>
          <a:xfrm>
            <a:off x="5197211" y="1432094"/>
            <a:ext cx="6319620" cy="3993812"/>
            <a:chOff x="5197211" y="1432094"/>
            <a:chExt cx="6319620" cy="3993812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C98B7B84-5725-B501-978C-98B2CEF00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97211" y="1432094"/>
              <a:ext cx="6319620" cy="3993812"/>
            </a:xfrm>
            <a:prstGeom prst="rect">
              <a:avLst/>
            </a:prstGeom>
          </p:spPr>
        </p:pic>
        <p:sp>
          <p:nvSpPr>
            <p:cNvPr id="6" name="Flecha: hacia arriba 5">
              <a:extLst>
                <a:ext uri="{FF2B5EF4-FFF2-40B4-BE49-F238E27FC236}">
                  <a16:creationId xmlns:a16="http://schemas.microsoft.com/office/drawing/2014/main" id="{87FB8A2D-66B4-ED28-617A-8F166B7B4734}"/>
                </a:ext>
              </a:extLst>
            </p:cNvPr>
            <p:cNvSpPr/>
            <p:nvPr/>
          </p:nvSpPr>
          <p:spPr>
            <a:xfrm rot="10800000">
              <a:off x="6893781" y="1432094"/>
              <a:ext cx="124279" cy="23853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" name="Flecha: hacia arriba 6">
              <a:extLst>
                <a:ext uri="{FF2B5EF4-FFF2-40B4-BE49-F238E27FC236}">
                  <a16:creationId xmlns:a16="http://schemas.microsoft.com/office/drawing/2014/main" id="{8E460277-E549-9E2B-049A-6E81D54EA149}"/>
                </a:ext>
              </a:extLst>
            </p:cNvPr>
            <p:cNvSpPr/>
            <p:nvPr/>
          </p:nvSpPr>
          <p:spPr>
            <a:xfrm rot="16200000">
              <a:off x="8938591" y="4692594"/>
              <a:ext cx="124279" cy="23853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84F35618-67B1-8CC5-9B06-950D553A2A8F}"/>
              </a:ext>
            </a:extLst>
          </p:cNvPr>
          <p:cNvSpPr txBox="1"/>
          <p:nvPr/>
        </p:nvSpPr>
        <p:spPr>
          <a:xfrm>
            <a:off x="1279156" y="1670632"/>
            <a:ext cx="2193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/>
              <a:t>Primer Piso</a:t>
            </a:r>
          </a:p>
        </p:txBody>
      </p:sp>
    </p:spTree>
    <p:extLst>
      <p:ext uri="{BB962C8B-B14F-4D97-AF65-F5344CB8AC3E}">
        <p14:creationId xmlns:p14="http://schemas.microsoft.com/office/powerpoint/2010/main" val="1029021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4C1D281-E169-B404-F4D8-C6797ACA15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134698"/>
              </p:ext>
            </p:extLst>
          </p:nvPr>
        </p:nvGraphicFramePr>
        <p:xfrm>
          <a:off x="234177" y="2340830"/>
          <a:ext cx="4356100" cy="13335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64029401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1188239483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425948406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105906652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PISO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N° en Plano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Código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Tipo de Infraestructura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3954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CEC301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973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CEC302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4210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CEC303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1995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CEC304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1270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CEC305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0277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CEC306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Auditorio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03106"/>
                  </a:ext>
                </a:extLst>
              </a:tr>
            </a:tbl>
          </a:graphicData>
        </a:graphic>
      </p:graphicFrame>
      <p:grpSp>
        <p:nvGrpSpPr>
          <p:cNvPr id="9" name="Grupo 8">
            <a:extLst>
              <a:ext uri="{FF2B5EF4-FFF2-40B4-BE49-F238E27FC236}">
                <a16:creationId xmlns:a16="http://schemas.microsoft.com/office/drawing/2014/main" id="{F69BB68D-70A9-01C2-B914-144542218E35}"/>
              </a:ext>
            </a:extLst>
          </p:cNvPr>
          <p:cNvGrpSpPr/>
          <p:nvPr/>
        </p:nvGrpSpPr>
        <p:grpSpPr>
          <a:xfrm>
            <a:off x="5011587" y="1035449"/>
            <a:ext cx="6831005" cy="3887941"/>
            <a:chOff x="5011587" y="1035449"/>
            <a:chExt cx="6831005" cy="3887941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D1BD9AFF-BCC0-45CA-2676-4058DEE04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11587" y="1035449"/>
              <a:ext cx="6831005" cy="3887941"/>
            </a:xfrm>
            <a:prstGeom prst="rect">
              <a:avLst/>
            </a:prstGeom>
          </p:spPr>
        </p:pic>
        <p:sp>
          <p:nvSpPr>
            <p:cNvPr id="8" name="Flecha: hacia arriba 7">
              <a:extLst>
                <a:ext uri="{FF2B5EF4-FFF2-40B4-BE49-F238E27FC236}">
                  <a16:creationId xmlns:a16="http://schemas.microsoft.com/office/drawing/2014/main" id="{D9E7A47A-4BB5-4442-1707-6EAD06F21E0D}"/>
                </a:ext>
              </a:extLst>
            </p:cNvPr>
            <p:cNvSpPr/>
            <p:nvPr/>
          </p:nvSpPr>
          <p:spPr>
            <a:xfrm>
              <a:off x="7044855" y="2639833"/>
              <a:ext cx="174929" cy="222636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F0BCE9A9-2CBC-547B-1520-F7C47ECD89E8}"/>
              </a:ext>
            </a:extLst>
          </p:cNvPr>
          <p:cNvSpPr txBox="1"/>
          <p:nvPr/>
        </p:nvSpPr>
        <p:spPr>
          <a:xfrm>
            <a:off x="1315532" y="1278746"/>
            <a:ext cx="2712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/>
              <a:t>Tercer Piso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410613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B313C4C-B4E1-6E7C-9D05-7DE38EBC1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774" y="1713919"/>
            <a:ext cx="6663609" cy="3302541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FDFB961A-A44B-6689-BEB3-943BFD804B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570394"/>
              </p:ext>
            </p:extLst>
          </p:nvPr>
        </p:nvGraphicFramePr>
        <p:xfrm>
          <a:off x="459133" y="2888939"/>
          <a:ext cx="4356100" cy="9525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390099181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64721349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607884264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92808721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PISO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N° en Plano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Código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Tipo de Infraestructura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535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CEC401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1486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CEC402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8234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CEC402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3524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CEC402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833227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5EA1B485-07A5-885F-F875-6F413F771233}"/>
              </a:ext>
            </a:extLst>
          </p:cNvPr>
          <p:cNvSpPr txBox="1"/>
          <p:nvPr/>
        </p:nvSpPr>
        <p:spPr>
          <a:xfrm>
            <a:off x="1620332" y="1540003"/>
            <a:ext cx="2712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/>
              <a:t>Cuarto Piso </a:t>
            </a:r>
          </a:p>
        </p:txBody>
      </p:sp>
    </p:spTree>
    <p:extLst>
      <p:ext uri="{BB962C8B-B14F-4D97-AF65-F5344CB8AC3E}">
        <p14:creationId xmlns:p14="http://schemas.microsoft.com/office/powerpoint/2010/main" val="2154979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BDF21DB-7D0D-E73A-D61F-C459A887B9C0}"/>
              </a:ext>
            </a:extLst>
          </p:cNvPr>
          <p:cNvSpPr txBox="1"/>
          <p:nvPr/>
        </p:nvSpPr>
        <p:spPr>
          <a:xfrm>
            <a:off x="2871290" y="546062"/>
            <a:ext cx="6918960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Edificio </a:t>
            </a:r>
            <a:r>
              <a:rPr lang="es-CL" sz="4000">
                <a:latin typeface="Calibri" panose="020F0502020204030204"/>
              </a:rPr>
              <a:t>(A) EA</a:t>
            </a:r>
            <a:r>
              <a:rPr kumimoji="0" lang="es-CL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Condell 343, Providencia</a:t>
            </a:r>
            <a:r>
              <a:rPr lang="es-CL" sz="4000">
                <a:latin typeface="Calibri" panose="020F0502020204030204"/>
              </a:rPr>
              <a:t>.</a:t>
            </a:r>
            <a:endParaRPr kumimoji="0" lang="es-CL" sz="4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BCA2EF2-8FE6-D45E-6904-19E4A11E9F68}"/>
              </a:ext>
            </a:extLst>
          </p:cNvPr>
          <p:cNvSpPr txBox="1"/>
          <p:nvPr/>
        </p:nvSpPr>
        <p:spPr>
          <a:xfrm>
            <a:off x="1066800" y="2789204"/>
            <a:ext cx="3342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Codificación de Salas: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38545A26-5743-3066-0CA4-AFC7C045ADB8}"/>
              </a:ext>
            </a:extLst>
          </p:cNvPr>
          <p:cNvGrpSpPr/>
          <p:nvPr/>
        </p:nvGrpSpPr>
        <p:grpSpPr>
          <a:xfrm>
            <a:off x="3473087" y="2184024"/>
            <a:ext cx="5945233" cy="1569660"/>
            <a:chOff x="4122237" y="2644169"/>
            <a:chExt cx="5945233" cy="1569660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8A60E550-55AB-E915-4C06-42663E806FCF}"/>
                </a:ext>
              </a:extLst>
            </p:cNvPr>
            <p:cNvSpPr/>
            <p:nvPr/>
          </p:nvSpPr>
          <p:spPr>
            <a:xfrm>
              <a:off x="4122237" y="2644169"/>
              <a:ext cx="5945233" cy="156966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9600" b="1">
                  <a:ln w="9525">
                    <a:solidFill>
                      <a:prstClr val="white"/>
                    </a:solidFill>
                    <a:prstDash val="solid"/>
                  </a:ln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latin typeface="Calibri" panose="020F0502020204030204"/>
                </a:rPr>
                <a:t>CEA111</a:t>
              </a:r>
              <a:endParaRPr kumimoji="0" lang="es-ES" sz="54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3702810E-1673-0A34-AD24-DF70A8FC5621}"/>
                </a:ext>
              </a:extLst>
            </p:cNvPr>
            <p:cNvCxnSpPr>
              <a:cxnSpLocks/>
            </p:cNvCxnSpPr>
            <p:nvPr/>
          </p:nvCxnSpPr>
          <p:spPr>
            <a:xfrm>
              <a:off x="5232400" y="4064000"/>
              <a:ext cx="49784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B03FF6C2-8E7E-3392-3D12-AAA6C06F69B1}"/>
                </a:ext>
              </a:extLst>
            </p:cNvPr>
            <p:cNvCxnSpPr>
              <a:cxnSpLocks/>
            </p:cNvCxnSpPr>
            <p:nvPr/>
          </p:nvCxnSpPr>
          <p:spPr>
            <a:xfrm>
              <a:off x="7843520" y="4064000"/>
              <a:ext cx="1056640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9E2895B2-EA22-C1D0-AA8D-A2CBD53F89EF}"/>
                </a:ext>
              </a:extLst>
            </p:cNvPr>
            <p:cNvCxnSpPr>
              <a:cxnSpLocks/>
            </p:cNvCxnSpPr>
            <p:nvPr/>
          </p:nvCxnSpPr>
          <p:spPr>
            <a:xfrm>
              <a:off x="7223760" y="4064000"/>
              <a:ext cx="49784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id="{9CF39B9A-76DA-E9E4-7289-8FE9CA526341}"/>
                </a:ext>
              </a:extLst>
            </p:cNvPr>
            <p:cNvCxnSpPr>
              <a:cxnSpLocks/>
            </p:cNvCxnSpPr>
            <p:nvPr/>
          </p:nvCxnSpPr>
          <p:spPr>
            <a:xfrm>
              <a:off x="5923280" y="4064000"/>
              <a:ext cx="1056640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Bocadillo: rectángulo 25">
            <a:extLst>
              <a:ext uri="{FF2B5EF4-FFF2-40B4-BE49-F238E27FC236}">
                <a16:creationId xmlns:a16="http://schemas.microsoft.com/office/drawing/2014/main" id="{CA950AB7-9AFE-5556-7B76-D8650D263F85}"/>
              </a:ext>
            </a:extLst>
          </p:cNvPr>
          <p:cNvSpPr/>
          <p:nvPr/>
        </p:nvSpPr>
        <p:spPr>
          <a:xfrm>
            <a:off x="1356360" y="5097752"/>
            <a:ext cx="1757680" cy="772160"/>
          </a:xfrm>
          <a:prstGeom prst="wedgeRectCallout">
            <a:avLst>
              <a:gd name="adj1" fmla="val 145641"/>
              <a:gd name="adj2" fmla="val -23881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CAMPUS</a:t>
            </a:r>
          </a:p>
        </p:txBody>
      </p:sp>
      <p:sp>
        <p:nvSpPr>
          <p:cNvPr id="27" name="Bocadillo: rectángulo 26">
            <a:extLst>
              <a:ext uri="{FF2B5EF4-FFF2-40B4-BE49-F238E27FC236}">
                <a16:creationId xmlns:a16="http://schemas.microsoft.com/office/drawing/2014/main" id="{5CFC5155-9D14-3B39-F896-3F87095CCA51}"/>
              </a:ext>
            </a:extLst>
          </p:cNvPr>
          <p:cNvSpPr/>
          <p:nvPr/>
        </p:nvSpPr>
        <p:spPr>
          <a:xfrm>
            <a:off x="4503060" y="4683760"/>
            <a:ext cx="1757680" cy="800072"/>
          </a:xfrm>
          <a:prstGeom prst="wedgeRectCallout">
            <a:avLst>
              <a:gd name="adj1" fmla="val 17895"/>
              <a:gd name="adj2" fmla="val -17604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EDIFICIO</a:t>
            </a:r>
          </a:p>
        </p:txBody>
      </p:sp>
      <p:sp>
        <p:nvSpPr>
          <p:cNvPr id="28" name="Bocadillo: rectángulo 27">
            <a:extLst>
              <a:ext uri="{FF2B5EF4-FFF2-40B4-BE49-F238E27FC236}">
                <a16:creationId xmlns:a16="http://schemas.microsoft.com/office/drawing/2014/main" id="{E2569F2E-396F-5555-78D7-FDB29314302D}"/>
              </a:ext>
            </a:extLst>
          </p:cNvPr>
          <p:cNvSpPr/>
          <p:nvPr/>
        </p:nvSpPr>
        <p:spPr>
          <a:xfrm>
            <a:off x="6445703" y="5483832"/>
            <a:ext cx="1757680" cy="772160"/>
          </a:xfrm>
          <a:prstGeom prst="wedgeRectCallout">
            <a:avLst>
              <a:gd name="adj1" fmla="val -27192"/>
              <a:gd name="adj2" fmla="val -29276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PISO </a:t>
            </a:r>
          </a:p>
        </p:txBody>
      </p:sp>
      <p:sp>
        <p:nvSpPr>
          <p:cNvPr id="29" name="Bocadillo: rectángulo 28">
            <a:extLst>
              <a:ext uri="{FF2B5EF4-FFF2-40B4-BE49-F238E27FC236}">
                <a16:creationId xmlns:a16="http://schemas.microsoft.com/office/drawing/2014/main" id="{A6842113-55AA-882D-FD98-107D09E1AA07}"/>
              </a:ext>
            </a:extLst>
          </p:cNvPr>
          <p:cNvSpPr/>
          <p:nvPr/>
        </p:nvSpPr>
        <p:spPr>
          <a:xfrm>
            <a:off x="8539480" y="4518562"/>
            <a:ext cx="1757680" cy="772160"/>
          </a:xfrm>
          <a:prstGeom prst="wedgeRectCallout">
            <a:avLst>
              <a:gd name="adj1" fmla="val -89619"/>
              <a:gd name="adj2" fmla="val -17171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SALA</a:t>
            </a:r>
          </a:p>
        </p:txBody>
      </p:sp>
    </p:spTree>
    <p:extLst>
      <p:ext uri="{BB962C8B-B14F-4D97-AF65-F5344CB8AC3E}">
        <p14:creationId xmlns:p14="http://schemas.microsoft.com/office/powerpoint/2010/main" val="187322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1E762EB-CA2A-1B44-B841-52A3778BC4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124679"/>
              </p:ext>
            </p:extLst>
          </p:nvPr>
        </p:nvGraphicFramePr>
        <p:xfrm>
          <a:off x="538409" y="1619249"/>
          <a:ext cx="5435600" cy="3611337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877154093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77314097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032027280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159070284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42431801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Piso </a:t>
                      </a:r>
                      <a:endParaRPr lang="es-CL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N° en Plano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código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Tipo de Infraestructura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Capacidad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752237"/>
                  </a:ext>
                </a:extLst>
              </a:tr>
              <a:tr h="195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CE001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Laboratorio Radio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6518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CEA002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Laboratorio Radio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894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CEA003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Laboratorio Redacción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3038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CEA004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78107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CEA005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4180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CEA006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Laboratorio Computación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00826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CEA007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Laboratorio Litigación 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0065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Gimnasio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762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CEA111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8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CEA112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6500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CEA113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036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CEA201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0442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CEA202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5516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CEA203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81227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CEA204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1443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CEA205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92203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CEA206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726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CEA207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Teórica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3213345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350BDC60-3247-A050-3224-6DDF2EA1DC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238351"/>
              </p:ext>
            </p:extLst>
          </p:nvPr>
        </p:nvGraphicFramePr>
        <p:xfrm>
          <a:off x="6504018" y="1619249"/>
          <a:ext cx="4966327" cy="4351350"/>
        </p:xfrm>
        <a:graphic>
          <a:graphicData uri="http://schemas.openxmlformats.org/drawingml/2006/table">
            <a:tbl>
              <a:tblPr/>
              <a:tblGrid>
                <a:gridCol w="696214">
                  <a:extLst>
                    <a:ext uri="{9D8B030D-6E8A-4147-A177-3AD203B41FA5}">
                      <a16:colId xmlns:a16="http://schemas.microsoft.com/office/drawing/2014/main" val="1673369839"/>
                    </a:ext>
                  </a:extLst>
                </a:gridCol>
                <a:gridCol w="800646">
                  <a:extLst>
                    <a:ext uri="{9D8B030D-6E8A-4147-A177-3AD203B41FA5}">
                      <a16:colId xmlns:a16="http://schemas.microsoft.com/office/drawing/2014/main" val="1301133010"/>
                    </a:ext>
                  </a:extLst>
                </a:gridCol>
                <a:gridCol w="696214">
                  <a:extLst>
                    <a:ext uri="{9D8B030D-6E8A-4147-A177-3AD203B41FA5}">
                      <a16:colId xmlns:a16="http://schemas.microsoft.com/office/drawing/2014/main" val="1458363394"/>
                    </a:ext>
                  </a:extLst>
                </a:gridCol>
                <a:gridCol w="1612896">
                  <a:extLst>
                    <a:ext uri="{9D8B030D-6E8A-4147-A177-3AD203B41FA5}">
                      <a16:colId xmlns:a16="http://schemas.microsoft.com/office/drawing/2014/main" val="958928804"/>
                    </a:ext>
                  </a:extLst>
                </a:gridCol>
                <a:gridCol w="1160357">
                  <a:extLst>
                    <a:ext uri="{9D8B030D-6E8A-4147-A177-3AD203B41FA5}">
                      <a16:colId xmlns:a16="http://schemas.microsoft.com/office/drawing/2014/main" val="2047849944"/>
                    </a:ext>
                  </a:extLst>
                </a:gridCol>
              </a:tblGrid>
              <a:tr h="174054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Piso </a:t>
                      </a:r>
                    </a:p>
                  </a:txBody>
                  <a:tcPr marL="8703" marR="8703" marT="8703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n° en Plano</a:t>
                      </a: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codigo</a:t>
                      </a: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Tipo de Infraestructura</a:t>
                      </a: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Capacidad</a:t>
                      </a:r>
                    </a:p>
                  </a:txBody>
                  <a:tcPr marL="8703" marR="8703" marT="87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86193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CEA301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473110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CEA302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1311907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CEA303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608657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CEA304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4704855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CEA305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798029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CEA306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194636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CEA307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607192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CEA308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938348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CEA310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Laboratorio Sala Espejo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986710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CEA311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Laboratorio Sala Espejo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52088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CEA401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209183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CEA402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657200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CEA403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011085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CEA404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769146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CEA405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17079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CEA406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3100357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CEA407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106308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CEA408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415685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CEA409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Laboratorio Computación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489123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CEA410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Teórica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266832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CEA502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Laboratorio Cartografía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303500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CEA509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Laboratorio SIG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794996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CEA512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Laboratorio Arqueología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697228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CEA513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Laboratorio Geografía</a:t>
                      </a: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3" marR="8703" marT="87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2861897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3B3BB335-7595-FF96-F447-C8469651A456}"/>
              </a:ext>
            </a:extLst>
          </p:cNvPr>
          <p:cNvSpPr txBox="1"/>
          <p:nvPr/>
        </p:nvSpPr>
        <p:spPr>
          <a:xfrm>
            <a:off x="1923801" y="488888"/>
            <a:ext cx="8344397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DISTRIBUCIÓN DE ESPACIOS DE USO ACADÉMICO </a:t>
            </a:r>
          </a:p>
        </p:txBody>
      </p:sp>
    </p:spTree>
    <p:extLst>
      <p:ext uri="{BB962C8B-B14F-4D97-AF65-F5344CB8AC3E}">
        <p14:creationId xmlns:p14="http://schemas.microsoft.com/office/powerpoint/2010/main" val="1089369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66E6FFC8-6E82-C64E-B638-FDFBF19E6C4D}"/>
              </a:ext>
            </a:extLst>
          </p:cNvPr>
          <p:cNvSpPr txBox="1"/>
          <p:nvPr/>
        </p:nvSpPr>
        <p:spPr>
          <a:xfrm>
            <a:off x="4504267" y="931333"/>
            <a:ext cx="36914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s-ES">
              <a:ea typeface="Calibri"/>
              <a:cs typeface="Calibri"/>
            </a:endParaRPr>
          </a:p>
        </p:txBody>
      </p:sp>
      <p:pic>
        <p:nvPicPr>
          <p:cNvPr id="3" name="Imagen 2" descr="Diagrama, Dibujo de ingeniería&#10;&#10;Descripción generada automáticamente">
            <a:extLst>
              <a:ext uri="{FF2B5EF4-FFF2-40B4-BE49-F238E27FC236}">
                <a16:creationId xmlns:a16="http://schemas.microsoft.com/office/drawing/2014/main" id="{7F2E6F63-8925-DC9A-607D-C1F133756D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3" r="28533"/>
          <a:stretch/>
        </p:blipFill>
        <p:spPr>
          <a:xfrm>
            <a:off x="7423534" y="344526"/>
            <a:ext cx="3134658" cy="5278002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080CBD6-ED6C-3711-A1DB-386AE8232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518656"/>
              </p:ext>
            </p:extLst>
          </p:nvPr>
        </p:nvGraphicFramePr>
        <p:xfrm>
          <a:off x="665480" y="2600325"/>
          <a:ext cx="6451600" cy="16573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297075040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36477849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822127842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605817493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416170795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687310002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Piso </a:t>
                      </a:r>
                      <a:endParaRPr lang="es-CL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n° en Plano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código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Tipo de Infraestructura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Capacidad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21503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CEA001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Laboratorio Radio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47930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CEA002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Laboratorio Radio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83109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CEA003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Laboratorio Redacción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39,78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84357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CEA004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Sala Teórica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38,99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75638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CEA005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Sala Teórica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78701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CEA006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Laboratorio Computación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43,01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701213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CEA007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Laboratorio Litigación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34,45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53956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CEA013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Gimnasio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125,94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25759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BA0EDA36-2C87-0A4D-F1AB-C0022CC9345E}"/>
              </a:ext>
            </a:extLst>
          </p:cNvPr>
          <p:cNvSpPr txBox="1"/>
          <p:nvPr/>
        </p:nvSpPr>
        <p:spPr>
          <a:xfrm>
            <a:off x="1279156" y="1670632"/>
            <a:ext cx="2193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/>
              <a:t>Subsuelo</a:t>
            </a:r>
          </a:p>
        </p:txBody>
      </p:sp>
    </p:spTree>
    <p:extLst>
      <p:ext uri="{BB962C8B-B14F-4D97-AF65-F5344CB8AC3E}">
        <p14:creationId xmlns:p14="http://schemas.microsoft.com/office/powerpoint/2010/main" val="36784321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1038</Words>
  <Application>Microsoft Office PowerPoint</Application>
  <PresentationFormat>Panorámica</PresentationFormat>
  <Paragraphs>731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Harris Rodriguez</dc:creator>
  <cp:lastModifiedBy>Alejandro Harris Rodriguez</cp:lastModifiedBy>
  <cp:revision>1</cp:revision>
  <dcterms:created xsi:type="dcterms:W3CDTF">2023-03-09T23:14:52Z</dcterms:created>
  <dcterms:modified xsi:type="dcterms:W3CDTF">2023-03-28T21:39:54Z</dcterms:modified>
</cp:coreProperties>
</file>