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56" r:id="rId5"/>
    <p:sldId id="257" r:id="rId6"/>
    <p:sldId id="258" r:id="rId7"/>
    <p:sldId id="259" r:id="rId8"/>
    <p:sldId id="260" r:id="rId9"/>
    <p:sldId id="266" r:id="rId10"/>
    <p:sldId id="270" r:id="rId11"/>
    <p:sldId id="265" r:id="rId12"/>
    <p:sldId id="267" r:id="rId13"/>
    <p:sldId id="268" r:id="rId14"/>
    <p:sldId id="261" r:id="rId15"/>
    <p:sldId id="269" r:id="rId1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10" autoAdjust="0"/>
    <p:restoredTop sz="94660"/>
  </p:normalViewPr>
  <p:slideViewPr>
    <p:cSldViewPr snapToGrid="0">
      <p:cViewPr>
        <p:scale>
          <a:sx n="125" d="100"/>
          <a:sy n="125" d="100"/>
        </p:scale>
        <p:origin x="-594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jandro Harris Rodriguez" userId="54d70403-42f3-4107-a972-f45d016a8747" providerId="ADAL" clId="{59A3118F-8B73-4546-A7E8-37ACB7ABE7FE}"/>
    <pc:docChg chg="modSld">
      <pc:chgData name="Alejandro Harris Rodriguez" userId="54d70403-42f3-4107-a972-f45d016a8747" providerId="ADAL" clId="{59A3118F-8B73-4546-A7E8-37ACB7ABE7FE}" dt="2023-07-10T17:21:34.562" v="2" actId="1076"/>
      <pc:docMkLst>
        <pc:docMk/>
      </pc:docMkLst>
      <pc:sldChg chg="addSp modSp mod">
        <pc:chgData name="Alejandro Harris Rodriguez" userId="54d70403-42f3-4107-a972-f45d016a8747" providerId="ADAL" clId="{59A3118F-8B73-4546-A7E8-37ACB7ABE7FE}" dt="2023-07-10T17:21:34.562" v="2" actId="1076"/>
        <pc:sldMkLst>
          <pc:docMk/>
          <pc:sldMk cId="1588006075" sldId="269"/>
        </pc:sldMkLst>
        <pc:spChg chg="add mod">
          <ac:chgData name="Alejandro Harris Rodriguez" userId="54d70403-42f3-4107-a972-f45d016a8747" providerId="ADAL" clId="{59A3118F-8B73-4546-A7E8-37ACB7ABE7FE}" dt="2023-07-10T17:21:34.562" v="2" actId="1076"/>
          <ac:spMkLst>
            <pc:docMk/>
            <pc:sldMk cId="1588006075" sldId="269"/>
            <ac:spMk id="2" creationId="{1728069E-16C0-100B-9B5A-5826696224A3}"/>
          </ac:spMkLst>
        </pc:spChg>
      </pc:sldChg>
    </pc:docChg>
  </pc:docChgLst>
  <pc:docChgLst>
    <pc:chgData name="Alejandro Harris Rodriguez" userId="54d70403-42f3-4107-a972-f45d016a8747" providerId="ADAL" clId="{C0518CF8-68FD-4BA5-8282-E77BF5AAB3CF}"/>
    <pc:docChg chg="custSel addSld delSld modSld sldOrd">
      <pc:chgData name="Alejandro Harris Rodriguez" userId="54d70403-42f3-4107-a972-f45d016a8747" providerId="ADAL" clId="{C0518CF8-68FD-4BA5-8282-E77BF5AAB3CF}" dt="2023-03-20T20:01:09.597" v="59"/>
      <pc:docMkLst>
        <pc:docMk/>
      </pc:docMkLst>
      <pc:sldChg chg="modSp mod">
        <pc:chgData name="Alejandro Harris Rodriguez" userId="54d70403-42f3-4107-a972-f45d016a8747" providerId="ADAL" clId="{C0518CF8-68FD-4BA5-8282-E77BF5AAB3CF}" dt="2023-03-11T11:38:46.518" v="56" actId="1076"/>
        <pc:sldMkLst>
          <pc:docMk/>
          <pc:sldMk cId="883045894" sldId="257"/>
        </pc:sldMkLst>
        <pc:graphicFrameChg chg="mod modGraphic">
          <ac:chgData name="Alejandro Harris Rodriguez" userId="54d70403-42f3-4107-a972-f45d016a8747" providerId="ADAL" clId="{C0518CF8-68FD-4BA5-8282-E77BF5AAB3CF}" dt="2023-03-11T11:38:46.518" v="56" actId="1076"/>
          <ac:graphicFrameMkLst>
            <pc:docMk/>
            <pc:sldMk cId="883045894" sldId="257"/>
            <ac:graphicFrameMk id="11" creationId="{6AE12EFF-E046-02E7-78F9-63F12CF1C31D}"/>
          </ac:graphicFrameMkLst>
        </pc:graphicFrameChg>
      </pc:sldChg>
      <pc:sldChg chg="modSp mod">
        <pc:chgData name="Alejandro Harris Rodriguez" userId="54d70403-42f3-4107-a972-f45d016a8747" providerId="ADAL" clId="{C0518CF8-68FD-4BA5-8282-E77BF5AAB3CF}" dt="2023-03-14T19:33:06.644" v="57" actId="1076"/>
        <pc:sldMkLst>
          <pc:docMk/>
          <pc:sldMk cId="1819063085" sldId="261"/>
        </pc:sldMkLst>
        <pc:graphicFrameChg chg="mod">
          <ac:chgData name="Alejandro Harris Rodriguez" userId="54d70403-42f3-4107-a972-f45d016a8747" providerId="ADAL" clId="{C0518CF8-68FD-4BA5-8282-E77BF5AAB3CF}" dt="2023-03-14T19:33:06.644" v="57" actId="1076"/>
          <ac:graphicFrameMkLst>
            <pc:docMk/>
            <pc:sldMk cId="1819063085" sldId="261"/>
            <ac:graphicFrameMk id="9" creationId="{9BA6845E-45D1-6824-F64A-4159902B6651}"/>
          </ac:graphicFrameMkLst>
        </pc:graphicFrameChg>
      </pc:sldChg>
      <pc:sldChg chg="modSp mod">
        <pc:chgData name="Alejandro Harris Rodriguez" userId="54d70403-42f3-4107-a972-f45d016a8747" providerId="ADAL" clId="{C0518CF8-68FD-4BA5-8282-E77BF5AAB3CF}" dt="2023-03-10T12:19:22.340" v="50" actId="20577"/>
        <pc:sldMkLst>
          <pc:docMk/>
          <pc:sldMk cId="4150326798" sldId="262"/>
        </pc:sldMkLst>
        <pc:spChg chg="mod">
          <ac:chgData name="Alejandro Harris Rodriguez" userId="54d70403-42f3-4107-a972-f45d016a8747" providerId="ADAL" clId="{C0518CF8-68FD-4BA5-8282-E77BF5AAB3CF}" dt="2023-03-10T12:19:22.340" v="50" actId="20577"/>
          <ac:spMkLst>
            <pc:docMk/>
            <pc:sldMk cId="4150326798" sldId="262"/>
            <ac:spMk id="4" creationId="{3BDF21DB-7D0D-E73A-D61F-C459A887B9C0}"/>
          </ac:spMkLst>
        </pc:spChg>
      </pc:sldChg>
      <pc:sldChg chg="modSp mod">
        <pc:chgData name="Alejandro Harris Rodriguez" userId="54d70403-42f3-4107-a972-f45d016a8747" providerId="ADAL" clId="{C0518CF8-68FD-4BA5-8282-E77BF5AAB3CF}" dt="2023-03-11T11:31:58.538" v="51" actId="13926"/>
        <pc:sldMkLst>
          <pc:docMk/>
          <pc:sldMk cId="1948149132" sldId="263"/>
        </pc:sldMkLst>
        <pc:graphicFrameChg chg="modGraphic">
          <ac:chgData name="Alejandro Harris Rodriguez" userId="54d70403-42f3-4107-a972-f45d016a8747" providerId="ADAL" clId="{C0518CF8-68FD-4BA5-8282-E77BF5AAB3CF}" dt="2023-03-11T11:31:58.538" v="51" actId="13926"/>
          <ac:graphicFrameMkLst>
            <pc:docMk/>
            <pc:sldMk cId="1948149132" sldId="263"/>
            <ac:graphicFrameMk id="6" creationId="{BF47AF3B-9940-389A-56DB-4F3DDAC5D165}"/>
          </ac:graphicFrameMkLst>
        </pc:graphicFrameChg>
      </pc:sldChg>
      <pc:sldChg chg="ord">
        <pc:chgData name="Alejandro Harris Rodriguez" userId="54d70403-42f3-4107-a972-f45d016a8747" providerId="ADAL" clId="{C0518CF8-68FD-4BA5-8282-E77BF5AAB3CF}" dt="2023-03-20T20:01:09.597" v="59"/>
        <pc:sldMkLst>
          <pc:docMk/>
          <pc:sldMk cId="3703662557" sldId="267"/>
        </pc:sldMkLst>
      </pc:sldChg>
      <pc:sldChg chg="addSp delSp modSp new del mod">
        <pc:chgData name="Alejandro Harris Rodriguez" userId="54d70403-42f3-4107-a972-f45d016a8747" providerId="ADAL" clId="{C0518CF8-68FD-4BA5-8282-E77BF5AAB3CF}" dt="2023-03-08T10:38:04.691" v="38" actId="2696"/>
        <pc:sldMkLst>
          <pc:docMk/>
          <pc:sldMk cId="3840035542" sldId="271"/>
        </pc:sldMkLst>
        <pc:spChg chg="del">
          <ac:chgData name="Alejandro Harris Rodriguez" userId="54d70403-42f3-4107-a972-f45d016a8747" providerId="ADAL" clId="{C0518CF8-68FD-4BA5-8282-E77BF5AAB3CF}" dt="2023-03-08T10:37:14.033" v="26" actId="478"/>
          <ac:spMkLst>
            <pc:docMk/>
            <pc:sldMk cId="3840035542" sldId="271"/>
            <ac:spMk id="2" creationId="{2F151E9D-76CD-EEF6-5661-2A41867CDE14}"/>
          </ac:spMkLst>
        </pc:spChg>
        <pc:spChg chg="del">
          <ac:chgData name="Alejandro Harris Rodriguez" userId="54d70403-42f3-4107-a972-f45d016a8747" providerId="ADAL" clId="{C0518CF8-68FD-4BA5-8282-E77BF5AAB3CF}" dt="2023-03-08T10:37:16.544" v="27" actId="478"/>
          <ac:spMkLst>
            <pc:docMk/>
            <pc:sldMk cId="3840035542" sldId="271"/>
            <ac:spMk id="3" creationId="{D68AC6A3-B1E3-ECC6-B5C1-A845B6E33A81}"/>
          </ac:spMkLst>
        </pc:spChg>
        <pc:picChg chg="add mod">
          <ac:chgData name="Alejandro Harris Rodriguez" userId="54d70403-42f3-4107-a972-f45d016a8747" providerId="ADAL" clId="{C0518CF8-68FD-4BA5-8282-E77BF5AAB3CF}" dt="2023-03-08T10:37:37.044" v="32" actId="1076"/>
          <ac:picMkLst>
            <pc:docMk/>
            <pc:sldMk cId="3840035542" sldId="271"/>
            <ac:picMk id="5" creationId="{129D058C-9D2B-12BE-2407-44120AED311A}"/>
          </ac:picMkLst>
        </pc:picChg>
      </pc:sldChg>
      <pc:sldChg chg="modSp add del mod ord">
        <pc:chgData name="Alejandro Harris Rodriguez" userId="54d70403-42f3-4107-a972-f45d016a8747" providerId="ADAL" clId="{C0518CF8-68FD-4BA5-8282-E77BF5AAB3CF}" dt="2023-03-08T10:38:02.126" v="37" actId="2696"/>
        <pc:sldMkLst>
          <pc:docMk/>
          <pc:sldMk cId="3992306823" sldId="272"/>
        </pc:sldMkLst>
        <pc:spChg chg="mod">
          <ac:chgData name="Alejandro Harris Rodriguez" userId="54d70403-42f3-4107-a972-f45d016a8747" providerId="ADAL" clId="{C0518CF8-68FD-4BA5-8282-E77BF5AAB3CF}" dt="2023-03-08T10:35:53.434" v="25" actId="6549"/>
          <ac:spMkLst>
            <pc:docMk/>
            <pc:sldMk cId="3992306823" sldId="272"/>
            <ac:spMk id="4" creationId="{3BDF21DB-7D0D-E73A-D61F-C459A887B9C0}"/>
          </ac:spMkLst>
        </pc:spChg>
      </pc:sldChg>
      <pc:sldChg chg="delSp new del mod">
        <pc:chgData name="Alejandro Harris Rodriguez" userId="54d70403-42f3-4107-a972-f45d016a8747" providerId="ADAL" clId="{C0518CF8-68FD-4BA5-8282-E77BF5AAB3CF}" dt="2023-03-08T10:38:11.355" v="40" actId="2696"/>
        <pc:sldMkLst>
          <pc:docMk/>
          <pc:sldMk cId="899293080" sldId="273"/>
        </pc:sldMkLst>
        <pc:spChg chg="del">
          <ac:chgData name="Alejandro Harris Rodriguez" userId="54d70403-42f3-4107-a972-f45d016a8747" providerId="ADAL" clId="{C0518CF8-68FD-4BA5-8282-E77BF5AAB3CF}" dt="2023-03-08T10:37:43.604" v="34" actId="478"/>
          <ac:spMkLst>
            <pc:docMk/>
            <pc:sldMk cId="899293080" sldId="273"/>
            <ac:spMk id="2" creationId="{96F00536-6157-E279-295E-C94F692FD21B}"/>
          </ac:spMkLst>
        </pc:spChg>
        <pc:spChg chg="del">
          <ac:chgData name="Alejandro Harris Rodriguez" userId="54d70403-42f3-4107-a972-f45d016a8747" providerId="ADAL" clId="{C0518CF8-68FD-4BA5-8282-E77BF5AAB3CF}" dt="2023-03-08T10:37:45.238" v="35" actId="478"/>
          <ac:spMkLst>
            <pc:docMk/>
            <pc:sldMk cId="899293080" sldId="273"/>
            <ac:spMk id="3" creationId="{CEECFC7E-D2D4-6E5E-A52D-0112F46457EC}"/>
          </ac:spMkLst>
        </pc:spChg>
      </pc:sldChg>
      <pc:sldChg chg="new del">
        <pc:chgData name="Alejandro Harris Rodriguez" userId="54d70403-42f3-4107-a972-f45d016a8747" providerId="ADAL" clId="{C0518CF8-68FD-4BA5-8282-E77BF5AAB3CF}" dt="2023-03-08T10:38:08.438" v="39" actId="2696"/>
        <pc:sldMkLst>
          <pc:docMk/>
          <pc:sldMk cId="973430625" sldId="274"/>
        </pc:sldMkLst>
      </pc:sldChg>
    </pc:docChg>
  </pc:docChgLst>
  <pc:docChgLst>
    <pc:chgData name="MILENCA ISABEL NOVOA" userId="S::milenca.novoa@uacademia.cl::cf5518eb-4b7f-4ff1-9e01-7bb2712dfe13" providerId="AD" clId="Web-{D06AFD9F-A5F0-CBD4-717D-40AF9CF8FF15}"/>
    <pc:docChg chg="modSld">
      <pc:chgData name="MILENCA ISABEL NOVOA" userId="S::milenca.novoa@uacademia.cl::cf5518eb-4b7f-4ff1-9e01-7bb2712dfe13" providerId="AD" clId="Web-{D06AFD9F-A5F0-CBD4-717D-40AF9CF8FF15}" dt="2023-03-10T17:30:44.459" v="7" actId="20577"/>
      <pc:docMkLst>
        <pc:docMk/>
      </pc:docMkLst>
      <pc:sldChg chg="modSp">
        <pc:chgData name="MILENCA ISABEL NOVOA" userId="S::milenca.novoa@uacademia.cl::cf5518eb-4b7f-4ff1-9e01-7bb2712dfe13" providerId="AD" clId="Web-{D06AFD9F-A5F0-CBD4-717D-40AF9CF8FF15}" dt="2023-03-10T17:26:21.389" v="6" actId="1076"/>
        <pc:sldMkLst>
          <pc:docMk/>
          <pc:sldMk cId="883045894" sldId="257"/>
        </pc:sldMkLst>
        <pc:graphicFrameChg chg="mod">
          <ac:chgData name="MILENCA ISABEL NOVOA" userId="S::milenca.novoa@uacademia.cl::cf5518eb-4b7f-4ff1-9e01-7bb2712dfe13" providerId="AD" clId="Web-{D06AFD9F-A5F0-CBD4-717D-40AF9CF8FF15}" dt="2023-03-10T17:26:21.389" v="6" actId="1076"/>
          <ac:graphicFrameMkLst>
            <pc:docMk/>
            <pc:sldMk cId="883045894" sldId="257"/>
            <ac:graphicFrameMk id="11" creationId="{6AE12EFF-E046-02E7-78F9-63F12CF1C31D}"/>
          </ac:graphicFrameMkLst>
        </pc:graphicFrameChg>
        <pc:picChg chg="mod">
          <ac:chgData name="MILENCA ISABEL NOVOA" userId="S::milenca.novoa@uacademia.cl::cf5518eb-4b7f-4ff1-9e01-7bb2712dfe13" providerId="AD" clId="Web-{D06AFD9F-A5F0-CBD4-717D-40AF9CF8FF15}" dt="2023-03-10T17:26:14.717" v="5" actId="1076"/>
          <ac:picMkLst>
            <pc:docMk/>
            <pc:sldMk cId="883045894" sldId="257"/>
            <ac:picMk id="5" creationId="{6628A189-0AAB-E03D-EFCE-33B7553B13C1}"/>
          </ac:picMkLst>
        </pc:picChg>
      </pc:sldChg>
      <pc:sldChg chg="modSp">
        <pc:chgData name="MILENCA ISABEL NOVOA" userId="S::milenca.novoa@uacademia.cl::cf5518eb-4b7f-4ff1-9e01-7bb2712dfe13" providerId="AD" clId="Web-{D06AFD9F-A5F0-CBD4-717D-40AF9CF8FF15}" dt="2023-03-10T17:25:22.372" v="4" actId="20577"/>
        <pc:sldMkLst>
          <pc:docMk/>
          <pc:sldMk cId="4150326798" sldId="262"/>
        </pc:sldMkLst>
        <pc:spChg chg="mod">
          <ac:chgData name="MILENCA ISABEL NOVOA" userId="S::milenca.novoa@uacademia.cl::cf5518eb-4b7f-4ff1-9e01-7bb2712dfe13" providerId="AD" clId="Web-{D06AFD9F-A5F0-CBD4-717D-40AF9CF8FF15}" dt="2023-03-10T17:23:25.478" v="2" actId="20577"/>
          <ac:spMkLst>
            <pc:docMk/>
            <pc:sldMk cId="4150326798" sldId="262"/>
            <ac:spMk id="4" creationId="{3BDF21DB-7D0D-E73A-D61F-C459A887B9C0}"/>
          </ac:spMkLst>
        </pc:spChg>
        <pc:spChg chg="mod">
          <ac:chgData name="MILENCA ISABEL NOVOA" userId="S::milenca.novoa@uacademia.cl::cf5518eb-4b7f-4ff1-9e01-7bb2712dfe13" providerId="AD" clId="Web-{D06AFD9F-A5F0-CBD4-717D-40AF9CF8FF15}" dt="2023-03-10T17:25:22.372" v="4" actId="20577"/>
          <ac:spMkLst>
            <pc:docMk/>
            <pc:sldMk cId="4150326798" sldId="262"/>
            <ac:spMk id="27" creationId="{5CFC5155-9D14-3B39-F896-3F87095CCA51}"/>
          </ac:spMkLst>
        </pc:spChg>
      </pc:sldChg>
      <pc:sldChg chg="modSp">
        <pc:chgData name="MILENCA ISABEL NOVOA" userId="S::milenca.novoa@uacademia.cl::cf5518eb-4b7f-4ff1-9e01-7bb2712dfe13" providerId="AD" clId="Web-{D06AFD9F-A5F0-CBD4-717D-40AF9CF8FF15}" dt="2023-03-10T17:30:44.459" v="7" actId="20577"/>
        <pc:sldMkLst>
          <pc:docMk/>
          <pc:sldMk cId="3545543054" sldId="266"/>
        </pc:sldMkLst>
        <pc:spChg chg="mod">
          <ac:chgData name="MILENCA ISABEL NOVOA" userId="S::milenca.novoa@uacademia.cl::cf5518eb-4b7f-4ff1-9e01-7bb2712dfe13" providerId="AD" clId="Web-{D06AFD9F-A5F0-CBD4-717D-40AF9CF8FF15}" dt="2023-03-10T17:30:44.459" v="7" actId="20577"/>
          <ac:spMkLst>
            <pc:docMk/>
            <pc:sldMk cId="3545543054" sldId="266"/>
            <ac:spMk id="4" creationId="{3BDF21DB-7D0D-E73A-D61F-C459A887B9C0}"/>
          </ac:spMkLst>
        </pc:spChg>
      </pc:sldChg>
    </pc:docChg>
  </pc:docChgLst>
  <pc:docChgLst>
    <pc:chgData name="Alejandro Harris Rodriguez" userId="54d70403-42f3-4107-a972-f45d016a8747" providerId="ADAL" clId="{B913D27F-992A-4CF1-B5B5-74C0E9F2584C}"/>
    <pc:docChg chg="custSel modSld">
      <pc:chgData name="Alejandro Harris Rodriguez" userId="54d70403-42f3-4107-a972-f45d016a8747" providerId="ADAL" clId="{B913D27F-992A-4CF1-B5B5-74C0E9F2584C}" dt="2023-03-10T00:36:29.824" v="28" actId="2084"/>
      <pc:docMkLst>
        <pc:docMk/>
      </pc:docMkLst>
      <pc:sldChg chg="modSp mod">
        <pc:chgData name="Alejandro Harris Rodriguez" userId="54d70403-42f3-4107-a972-f45d016a8747" providerId="ADAL" clId="{B913D27F-992A-4CF1-B5B5-74C0E9F2584C}" dt="2023-03-07T13:34:40.992" v="19" actId="1076"/>
        <pc:sldMkLst>
          <pc:docMk/>
          <pc:sldMk cId="883045894" sldId="257"/>
        </pc:sldMkLst>
        <pc:graphicFrameChg chg="mod modGraphic">
          <ac:chgData name="Alejandro Harris Rodriguez" userId="54d70403-42f3-4107-a972-f45d016a8747" providerId="ADAL" clId="{B913D27F-992A-4CF1-B5B5-74C0E9F2584C}" dt="2023-03-07T13:34:40.992" v="19" actId="1076"/>
          <ac:graphicFrameMkLst>
            <pc:docMk/>
            <pc:sldMk cId="883045894" sldId="257"/>
            <ac:graphicFrameMk id="11" creationId="{6AE12EFF-E046-02E7-78F9-63F12CF1C31D}"/>
          </ac:graphicFrameMkLst>
        </pc:graphicFrameChg>
      </pc:sldChg>
      <pc:sldChg chg="modSp mod">
        <pc:chgData name="Alejandro Harris Rodriguez" userId="54d70403-42f3-4107-a972-f45d016a8747" providerId="ADAL" clId="{B913D27F-992A-4CF1-B5B5-74C0E9F2584C}" dt="2023-03-07T12:59:36.362" v="8" actId="20577"/>
        <pc:sldMkLst>
          <pc:docMk/>
          <pc:sldMk cId="4150326798" sldId="262"/>
        </pc:sldMkLst>
        <pc:spChg chg="mod">
          <ac:chgData name="Alejandro Harris Rodriguez" userId="54d70403-42f3-4107-a972-f45d016a8747" providerId="ADAL" clId="{B913D27F-992A-4CF1-B5B5-74C0E9F2584C}" dt="2023-03-07T12:59:32.789" v="6" actId="20577"/>
          <ac:spMkLst>
            <pc:docMk/>
            <pc:sldMk cId="4150326798" sldId="262"/>
            <ac:spMk id="4" creationId="{3BDF21DB-7D0D-E73A-D61F-C459A887B9C0}"/>
          </ac:spMkLst>
        </pc:spChg>
        <pc:spChg chg="mod">
          <ac:chgData name="Alejandro Harris Rodriguez" userId="54d70403-42f3-4107-a972-f45d016a8747" providerId="ADAL" clId="{B913D27F-992A-4CF1-B5B5-74C0E9F2584C}" dt="2023-03-07T12:59:36.362" v="8" actId="20577"/>
          <ac:spMkLst>
            <pc:docMk/>
            <pc:sldMk cId="4150326798" sldId="262"/>
            <ac:spMk id="27" creationId="{5CFC5155-9D14-3B39-F896-3F87095CCA51}"/>
          </ac:spMkLst>
        </pc:spChg>
      </pc:sldChg>
      <pc:sldChg chg="modSp mod">
        <pc:chgData name="Alejandro Harris Rodriguez" userId="54d70403-42f3-4107-a972-f45d016a8747" providerId="ADAL" clId="{B913D27F-992A-4CF1-B5B5-74C0E9F2584C}" dt="2023-03-10T00:36:29.824" v="28" actId="2084"/>
        <pc:sldMkLst>
          <pc:docMk/>
          <pc:sldMk cId="1948149132" sldId="263"/>
        </pc:sldMkLst>
        <pc:graphicFrameChg chg="mod modGraphic">
          <ac:chgData name="Alejandro Harris Rodriguez" userId="54d70403-42f3-4107-a972-f45d016a8747" providerId="ADAL" clId="{B913D27F-992A-4CF1-B5B5-74C0E9F2584C}" dt="2023-03-10T00:36:29.824" v="28" actId="2084"/>
          <ac:graphicFrameMkLst>
            <pc:docMk/>
            <pc:sldMk cId="1948149132" sldId="263"/>
            <ac:graphicFrameMk id="6" creationId="{BF47AF3B-9940-389A-56DB-4F3DDAC5D165}"/>
          </ac:graphicFrameMkLst>
        </pc:graphicFrameChg>
      </pc:sldChg>
      <pc:sldChg chg="modSp mod">
        <pc:chgData name="Alejandro Harris Rodriguez" userId="54d70403-42f3-4107-a972-f45d016a8747" providerId="ADAL" clId="{B913D27F-992A-4CF1-B5B5-74C0E9F2584C}" dt="2023-03-07T13:13:15.178" v="14" actId="20577"/>
        <pc:sldMkLst>
          <pc:docMk/>
          <pc:sldMk cId="1038809280" sldId="264"/>
        </pc:sldMkLst>
        <pc:spChg chg="mod">
          <ac:chgData name="Alejandro Harris Rodriguez" userId="54d70403-42f3-4107-a972-f45d016a8747" providerId="ADAL" clId="{B913D27F-992A-4CF1-B5B5-74C0E9F2584C}" dt="2023-03-07T13:13:15.178" v="14" actId="20577"/>
          <ac:spMkLst>
            <pc:docMk/>
            <pc:sldMk cId="1038809280" sldId="264"/>
            <ac:spMk id="6" creationId="{05E14CEA-B272-1387-6106-5E1BD6823471}"/>
          </ac:spMkLst>
        </pc:spChg>
      </pc:sldChg>
      <pc:sldChg chg="modSp mod">
        <pc:chgData name="Alejandro Harris Rodriguez" userId="54d70403-42f3-4107-a972-f45d016a8747" providerId="ADAL" clId="{B913D27F-992A-4CF1-B5B5-74C0E9F2584C}" dt="2023-03-07T12:59:44.248" v="11" actId="20577"/>
        <pc:sldMkLst>
          <pc:docMk/>
          <pc:sldMk cId="3545543054" sldId="266"/>
        </pc:sldMkLst>
        <pc:spChg chg="mod">
          <ac:chgData name="Alejandro Harris Rodriguez" userId="54d70403-42f3-4107-a972-f45d016a8747" providerId="ADAL" clId="{B913D27F-992A-4CF1-B5B5-74C0E9F2584C}" dt="2023-03-07T12:59:14.008" v="0" actId="20577"/>
          <ac:spMkLst>
            <pc:docMk/>
            <pc:sldMk cId="3545543054" sldId="266"/>
            <ac:spMk id="4" creationId="{3BDF21DB-7D0D-E73A-D61F-C459A887B9C0}"/>
          </ac:spMkLst>
        </pc:spChg>
        <pc:spChg chg="mod">
          <ac:chgData name="Alejandro Harris Rodriguez" userId="54d70403-42f3-4107-a972-f45d016a8747" providerId="ADAL" clId="{B913D27F-992A-4CF1-B5B5-74C0E9F2584C}" dt="2023-03-07T12:59:44.248" v="11" actId="20577"/>
          <ac:spMkLst>
            <pc:docMk/>
            <pc:sldMk cId="3545543054" sldId="266"/>
            <ac:spMk id="27" creationId="{5CFC5155-9D14-3B39-F896-3F87095CCA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737BE-73F6-A076-44D3-F8DCEBAB8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1C567F-71BF-14E9-0543-EAEB733B8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A73A0F-D54E-E574-DCAD-B38D8F580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B708FF-BABC-AC33-39D1-AE8A6028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362A6-A8AC-6A81-F54D-374BF918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1888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FD477-E21F-F099-8BF1-D8EA5C62E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971DC5-1634-9174-BA30-6545B3964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75DBE1-F724-5B9D-C52A-BB2761A3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8980A-ABCE-2DBD-D7A3-ED736CF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3C4B5D-92FD-6589-1328-6E900A93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896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49BEC7-4AC7-020F-AAA9-008FA1FD2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7E6686-0FD5-DFAD-8E01-95DA4A66A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A78785-A413-24AF-DCA5-038E05BB8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2766E-1056-7934-88D0-FBF42E71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6A5A93-115A-D39E-649D-1EC70BF9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7965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C8F36-A1CC-B0F1-1DF2-4182EEF0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EE54A8-B655-7575-D293-75E0040B7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113107-E9DF-A3A5-590A-C85F8A55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17A818-742E-B07F-8502-AD8173CA2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78538-9918-0A19-9026-8A395980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234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FCCDD-E8F4-9D71-2A55-D44A00CE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D5E744-4FB2-B9D6-4D95-52232F05C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7C2C87-3652-CAEA-DC20-4196770D6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F40FB7-D0B4-22C6-FACF-D01176BC5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4E11D5-A452-EAEC-E00B-7A8FF8CF7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8605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E19AB-6A92-95F0-2C3E-58C996E4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7AB5CA-E2A0-B5D0-600B-016F58F0BD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54901B-BB4D-ED7A-31B9-135156355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725257-40FC-CAB2-0AC7-F55BA791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4ABEB-0143-864F-1D25-18706BB62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318DE1-295B-7EE6-2335-83CE61A7C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5430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1242B-E49A-7B2E-F061-A3CFC0B4A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20D461-633E-71DF-255C-BA45C0223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A21605-C179-E004-4975-EB6A635AC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0B23C4C-2C23-7D16-93B5-F74BE5031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0B80D4-9D8F-F9B9-41F7-2AC90C28A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E339684-C3F8-55BE-0267-1B7470FB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4BA4B9-4BD5-6B82-8FCC-9EEF2297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23CCF7-D3B9-C45B-BDBA-7B1F96B5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8240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AEF90-A2C8-96CC-D7D0-5790A4889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4653E5-6D5B-0D93-3791-F427036F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288493-363F-B137-15DB-52E9F4374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DEE39C-5FFD-01EF-12F2-707EF6EC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0460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E1A8F0-8750-059F-C635-36A4B0E0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73A4B2-F0BC-B16C-AE2C-D802236E6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28138B-B588-DC96-F36F-9F980A3D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354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72937-969C-A50B-DE1D-B85F0EAE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E83283-C07C-EA18-20C2-0A6BF02D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7737D7-7189-0A35-8205-01F3D91E6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3958F6-A152-A508-2EF0-3E868DCB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8AF8D1-D53F-F747-D215-9ABB15F77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243CAB-A9EC-4D4E-9596-301ECF93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087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33C64-8CED-CE15-B6AB-74E677CE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44D0-94DB-4676-7E5D-906E56156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10BFBA-C75B-FBC5-79F3-0534C76BD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E58C25-B2B8-8407-9651-28D9AF31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92BF1B-66AD-85AA-08E4-72319D7C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6CF21D-341B-6D55-10EC-6FD078D1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152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9CDAA8-5D7E-52C5-ED71-13FF105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43473A-4A61-61A8-2311-4767D5A2D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97045A-5BE6-8E29-6489-AEF2A724D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03083-A690-4416-8502-36278DA34269}" type="datetimeFigureOut">
              <a:rPr lang="es-CL" smtClean="0"/>
              <a:t>10-07-2023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8275FC-FABF-F068-1BEA-C8C094DEF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27E6E-27A6-5180-899E-2FE72BF6C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62968-A0A1-4D12-9D63-0C5CCEB0E70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8193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55BEB39-3AB3-B55F-4D48-8B0F145255F0}"/>
              </a:ext>
            </a:extLst>
          </p:cNvPr>
          <p:cNvSpPr txBox="1"/>
          <p:nvPr/>
        </p:nvSpPr>
        <p:spPr>
          <a:xfrm>
            <a:off x="2509520" y="675675"/>
            <a:ext cx="7599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DISTRIBUCIÓN Y CODIFICACIÓN DE ESPACIOS DE USO ACADÉMICO</a:t>
            </a:r>
          </a:p>
          <a:p>
            <a:pPr algn="ctr"/>
            <a:endParaRPr lang="es-C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s-C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CAMPUS SALVADOR SANFUENTES 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9AE970A3-0353-D5A2-C5CF-6DF5B7AC5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133" y="3642086"/>
            <a:ext cx="2391548" cy="21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5E14CEA-B272-1387-6106-5E1BD6823471}"/>
              </a:ext>
            </a:extLst>
          </p:cNvPr>
          <p:cNvSpPr txBox="1"/>
          <p:nvPr/>
        </p:nvSpPr>
        <p:spPr>
          <a:xfrm>
            <a:off x="5702171" y="3943084"/>
            <a:ext cx="2854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Coordinación Académica</a:t>
            </a:r>
          </a:p>
          <a:p>
            <a:pPr algn="ctr"/>
            <a:r>
              <a:rPr lang="es-CL" dirty="0"/>
              <a:t> &amp;</a:t>
            </a:r>
          </a:p>
          <a:p>
            <a:pPr algn="ctr"/>
            <a:r>
              <a:rPr lang="es-CL" dirty="0"/>
              <a:t> Administración Central</a:t>
            </a:r>
          </a:p>
          <a:p>
            <a:pPr algn="ctr"/>
            <a:endParaRPr lang="es-CL" dirty="0"/>
          </a:p>
          <a:p>
            <a:pPr algn="ctr"/>
            <a:r>
              <a:rPr lang="es-CL" sz="1800" dirty="0"/>
              <a:t>VRA  -  VRAF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3880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73AAB146-64E5-29F5-B96C-529D29B9AEA2}"/>
              </a:ext>
            </a:extLst>
          </p:cNvPr>
          <p:cNvSpPr txBox="1"/>
          <p:nvPr/>
        </p:nvSpPr>
        <p:spPr>
          <a:xfrm>
            <a:off x="1634490" y="728821"/>
            <a:ext cx="8923020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DISTRIBUCIÓN DE ESPACIOS DE USO ACADÉMICO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8413C43-2759-583C-6FD3-FEA69DE79CED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228798"/>
          <a:ext cx="10515600" cy="3544992"/>
        </p:xfrm>
        <a:graphic>
          <a:graphicData uri="http://schemas.openxmlformats.org/drawingml/2006/table">
            <a:tbl>
              <a:tblPr/>
              <a:tblGrid>
                <a:gridCol w="715956">
                  <a:extLst>
                    <a:ext uri="{9D8B030D-6E8A-4147-A177-3AD203B41FA5}">
                      <a16:colId xmlns:a16="http://schemas.microsoft.com/office/drawing/2014/main" val="3329385845"/>
                    </a:ext>
                  </a:extLst>
                </a:gridCol>
                <a:gridCol w="835282">
                  <a:extLst>
                    <a:ext uri="{9D8B030D-6E8A-4147-A177-3AD203B41FA5}">
                      <a16:colId xmlns:a16="http://schemas.microsoft.com/office/drawing/2014/main" val="1448318050"/>
                    </a:ext>
                  </a:extLst>
                </a:gridCol>
                <a:gridCol w="715956">
                  <a:extLst>
                    <a:ext uri="{9D8B030D-6E8A-4147-A177-3AD203B41FA5}">
                      <a16:colId xmlns:a16="http://schemas.microsoft.com/office/drawing/2014/main" val="334174170"/>
                    </a:ext>
                  </a:extLst>
                </a:gridCol>
                <a:gridCol w="1014271">
                  <a:extLst>
                    <a:ext uri="{9D8B030D-6E8A-4147-A177-3AD203B41FA5}">
                      <a16:colId xmlns:a16="http://schemas.microsoft.com/office/drawing/2014/main" val="802321852"/>
                    </a:ext>
                  </a:extLst>
                </a:gridCol>
                <a:gridCol w="1387164">
                  <a:extLst>
                    <a:ext uri="{9D8B030D-6E8A-4147-A177-3AD203B41FA5}">
                      <a16:colId xmlns:a16="http://schemas.microsoft.com/office/drawing/2014/main" val="391885730"/>
                    </a:ext>
                  </a:extLst>
                </a:gridCol>
                <a:gridCol w="2792227">
                  <a:extLst>
                    <a:ext uri="{9D8B030D-6E8A-4147-A177-3AD203B41FA5}">
                      <a16:colId xmlns:a16="http://schemas.microsoft.com/office/drawing/2014/main" val="2581570118"/>
                    </a:ext>
                  </a:extLst>
                </a:gridCol>
                <a:gridCol w="1408046">
                  <a:extLst>
                    <a:ext uri="{9D8B030D-6E8A-4147-A177-3AD203B41FA5}">
                      <a16:colId xmlns:a16="http://schemas.microsoft.com/office/drawing/2014/main" val="2963692447"/>
                    </a:ext>
                  </a:extLst>
                </a:gridCol>
                <a:gridCol w="1646698">
                  <a:extLst>
                    <a:ext uri="{9D8B030D-6E8A-4147-A177-3AD203B41FA5}">
                      <a16:colId xmlns:a16="http://schemas.microsoft.com/office/drawing/2014/main" val="1265757080"/>
                    </a:ext>
                  </a:extLst>
                </a:gridCol>
              </a:tblGrid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Uso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Infraestructura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043381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SEP00-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888374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SEP101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768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SEP201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0695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SEP202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32,36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246603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SEP203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749741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SEP204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206536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SEP301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786184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SEP302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220469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SEP303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387644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SEP304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998094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SEP401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502444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SEP402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695997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SEP403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376758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SEP404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770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33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92E1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675347D2-1552-3FBF-2293-FFA681200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0" y="1217968"/>
            <a:ext cx="7009396" cy="44159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56FB86D-EFF5-B247-167B-397EE49DB49E}"/>
              </a:ext>
            </a:extLst>
          </p:cNvPr>
          <p:cNvSpPr txBox="1"/>
          <p:nvPr/>
        </p:nvSpPr>
        <p:spPr>
          <a:xfrm>
            <a:off x="1309912" y="1278426"/>
            <a:ext cx="2266461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s-C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Subsuelo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69673E3-A8AB-D5E2-52B6-3CC9A78E2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094230"/>
              </p:ext>
            </p:extLst>
          </p:nvPr>
        </p:nvGraphicFramePr>
        <p:xfrm>
          <a:off x="400976" y="3175737"/>
          <a:ext cx="3013569" cy="50038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98722">
                  <a:extLst>
                    <a:ext uri="{9D8B030D-6E8A-4147-A177-3AD203B41FA5}">
                      <a16:colId xmlns:a16="http://schemas.microsoft.com/office/drawing/2014/main" val="3819210824"/>
                    </a:ext>
                  </a:extLst>
                </a:gridCol>
                <a:gridCol w="2414847">
                  <a:extLst>
                    <a:ext uri="{9D8B030D-6E8A-4147-A177-3AD203B41FA5}">
                      <a16:colId xmlns:a16="http://schemas.microsoft.com/office/drawing/2014/main" val="325074498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Código 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Tipo de Infraestructura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949485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SEP00-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Biblioteca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031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95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AA1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9564DDC1-E4F0-852C-F48F-25B035E80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0" y="1123527"/>
            <a:ext cx="6796755" cy="46048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9691C13-3609-7533-6766-B9022F4E6BFD}"/>
              </a:ext>
            </a:extLst>
          </p:cNvPr>
          <p:cNvSpPr txBox="1"/>
          <p:nvPr/>
        </p:nvSpPr>
        <p:spPr>
          <a:xfrm>
            <a:off x="944882" y="831138"/>
            <a:ext cx="2266461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s-C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Primer Piso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13AB167D-C2FA-1DF5-E166-D43529BE9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67105"/>
              </p:ext>
            </p:extLst>
          </p:nvPr>
        </p:nvGraphicFramePr>
        <p:xfrm>
          <a:off x="161888" y="3145257"/>
          <a:ext cx="3474714" cy="50038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90340">
                  <a:extLst>
                    <a:ext uri="{9D8B030D-6E8A-4147-A177-3AD203B41FA5}">
                      <a16:colId xmlns:a16="http://schemas.microsoft.com/office/drawing/2014/main" val="4016647335"/>
                    </a:ext>
                  </a:extLst>
                </a:gridCol>
                <a:gridCol w="2784374">
                  <a:extLst>
                    <a:ext uri="{9D8B030D-6E8A-4147-A177-3AD203B41FA5}">
                      <a16:colId xmlns:a16="http://schemas.microsoft.com/office/drawing/2014/main" val="4293368822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Código 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Tipo de Infraestructura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37874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SEP101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667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662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1B2D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5A19635D-8CAB-310A-69AD-9CF418F71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0" y="1123527"/>
            <a:ext cx="6847286" cy="46048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40EFB49-7A79-A814-F737-CCD4FF73136B}"/>
              </a:ext>
            </a:extLst>
          </p:cNvPr>
          <p:cNvSpPr txBox="1"/>
          <p:nvPr/>
        </p:nvSpPr>
        <p:spPr>
          <a:xfrm>
            <a:off x="751843" y="1278426"/>
            <a:ext cx="2662702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s-C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Segundo Piso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09F7FDC6-9721-3BBD-1C7B-EE759B8ED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13544"/>
              </p:ext>
            </p:extLst>
          </p:nvPr>
        </p:nvGraphicFramePr>
        <p:xfrm>
          <a:off x="152404" y="3057627"/>
          <a:ext cx="3484876" cy="100076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92359">
                  <a:extLst>
                    <a:ext uri="{9D8B030D-6E8A-4147-A177-3AD203B41FA5}">
                      <a16:colId xmlns:a16="http://schemas.microsoft.com/office/drawing/2014/main" val="1273171959"/>
                    </a:ext>
                  </a:extLst>
                </a:gridCol>
                <a:gridCol w="2792517">
                  <a:extLst>
                    <a:ext uri="{9D8B030D-6E8A-4147-A177-3AD203B41FA5}">
                      <a16:colId xmlns:a16="http://schemas.microsoft.com/office/drawing/2014/main" val="2587728684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Código 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Tipo de Infraestructura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853770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SEP202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766303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SEP203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1857457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SEP204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0884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0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6B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68F9F4F6-4F24-503C-F965-6FE31BEAA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0" y="1156635"/>
            <a:ext cx="7009396" cy="453858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F19920A-E57B-2E73-737D-7297A7ECCA0C}"/>
              </a:ext>
            </a:extLst>
          </p:cNvPr>
          <p:cNvSpPr txBox="1"/>
          <p:nvPr/>
        </p:nvSpPr>
        <p:spPr>
          <a:xfrm>
            <a:off x="1075500" y="1278426"/>
            <a:ext cx="2662702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s-C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Tercer Piso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9BA6845E-45D1-6824-F64A-4159902B6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34432"/>
              </p:ext>
            </p:extLst>
          </p:nvPr>
        </p:nvGraphicFramePr>
        <p:xfrm>
          <a:off x="185484" y="2714092"/>
          <a:ext cx="3472169" cy="12509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89835">
                  <a:extLst>
                    <a:ext uri="{9D8B030D-6E8A-4147-A177-3AD203B41FA5}">
                      <a16:colId xmlns:a16="http://schemas.microsoft.com/office/drawing/2014/main" val="400101070"/>
                    </a:ext>
                  </a:extLst>
                </a:gridCol>
                <a:gridCol w="2782334">
                  <a:extLst>
                    <a:ext uri="{9D8B030D-6E8A-4147-A177-3AD203B41FA5}">
                      <a16:colId xmlns:a16="http://schemas.microsoft.com/office/drawing/2014/main" val="383166452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Código 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Tipo de Infraestructura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467617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SEP301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068669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SEP302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642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SEP303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474519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SEP304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30288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063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E58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86DAF7E8-BB8B-0CA5-255F-B0DA46911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0" y="1182920"/>
            <a:ext cx="7009396" cy="448601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56336F2-7823-A63A-48CA-FA93242043AB}"/>
              </a:ext>
            </a:extLst>
          </p:cNvPr>
          <p:cNvSpPr txBox="1"/>
          <p:nvPr/>
        </p:nvSpPr>
        <p:spPr>
          <a:xfrm>
            <a:off x="618300" y="1570814"/>
            <a:ext cx="2662702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s-C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Cuarto Piso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A598522-0D3C-9F66-B407-29EA4BB7A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6315"/>
              </p:ext>
            </p:extLst>
          </p:nvPr>
        </p:nvGraphicFramePr>
        <p:xfrm>
          <a:off x="161830" y="2914751"/>
          <a:ext cx="3414543" cy="12509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78386">
                  <a:extLst>
                    <a:ext uri="{9D8B030D-6E8A-4147-A177-3AD203B41FA5}">
                      <a16:colId xmlns:a16="http://schemas.microsoft.com/office/drawing/2014/main" val="3811182280"/>
                    </a:ext>
                  </a:extLst>
                </a:gridCol>
                <a:gridCol w="2736157">
                  <a:extLst>
                    <a:ext uri="{9D8B030D-6E8A-4147-A177-3AD203B41FA5}">
                      <a16:colId xmlns:a16="http://schemas.microsoft.com/office/drawing/2014/main" val="1289444501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Código 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Tipo de Infraestructura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38758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SEP401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97874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SEP402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7091649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SEP403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123667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SEP404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98120647"/>
                  </a:ext>
                </a:extLst>
              </a:tr>
            </a:tbl>
          </a:graphicData>
        </a:graphic>
      </p:graphicFrame>
      <p:sp>
        <p:nvSpPr>
          <p:cNvPr id="2" name="Flecha: a la derecha con muesca 1">
            <a:extLst>
              <a:ext uri="{FF2B5EF4-FFF2-40B4-BE49-F238E27FC236}">
                <a16:creationId xmlns:a16="http://schemas.microsoft.com/office/drawing/2014/main" id="{1728069E-16C0-100B-9B5A-5826696224A3}"/>
              </a:ext>
            </a:extLst>
          </p:cNvPr>
          <p:cNvSpPr/>
          <p:nvPr/>
        </p:nvSpPr>
        <p:spPr>
          <a:xfrm>
            <a:off x="2880952" y="619733"/>
            <a:ext cx="800100" cy="381000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00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BDF21DB-7D0D-E73A-D61F-C459A887B9C0}"/>
              </a:ext>
            </a:extLst>
          </p:cNvPr>
          <p:cNvSpPr txBox="1"/>
          <p:nvPr/>
        </p:nvSpPr>
        <p:spPr>
          <a:xfrm>
            <a:off x="2550160" y="548640"/>
            <a:ext cx="691896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L" sz="4000" dirty="0"/>
              <a:t>Edificio (Oriente) EO, Salvador Sanfuentes 2555, Santiago.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BCA2EF2-8FE6-D45E-6904-19E4A11E9F68}"/>
              </a:ext>
            </a:extLst>
          </p:cNvPr>
          <p:cNvSpPr txBox="1"/>
          <p:nvPr/>
        </p:nvSpPr>
        <p:spPr>
          <a:xfrm>
            <a:off x="1066800" y="2789204"/>
            <a:ext cx="3342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/>
              <a:t>Codificación de Salas: </a:t>
            </a:r>
          </a:p>
          <a:p>
            <a:pPr algn="ctr"/>
            <a:endParaRPr lang="es-CL" sz="4000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38545A26-5743-3066-0CA4-AFC7C045ADB8}"/>
              </a:ext>
            </a:extLst>
          </p:cNvPr>
          <p:cNvGrpSpPr/>
          <p:nvPr/>
        </p:nvGrpSpPr>
        <p:grpSpPr>
          <a:xfrm>
            <a:off x="3473087" y="2184024"/>
            <a:ext cx="5945233" cy="1569660"/>
            <a:chOff x="4122237" y="2644169"/>
            <a:chExt cx="5945233" cy="1569660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A60E550-55AB-E915-4C06-42663E806FCF}"/>
                </a:ext>
              </a:extLst>
            </p:cNvPr>
            <p:cNvSpPr/>
            <p:nvPr/>
          </p:nvSpPr>
          <p:spPr>
            <a:xfrm>
              <a:off x="4122237" y="2644169"/>
              <a:ext cx="5945233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96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SEO101</a:t>
              </a:r>
              <a:endPara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3702810E-1673-0A34-AD24-DF70A8FC5621}"/>
                </a:ext>
              </a:extLst>
            </p:cNvPr>
            <p:cNvCxnSpPr>
              <a:cxnSpLocks/>
            </p:cNvCxnSpPr>
            <p:nvPr/>
          </p:nvCxnSpPr>
          <p:spPr>
            <a:xfrm>
              <a:off x="5232400" y="4064000"/>
              <a:ext cx="4978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B03FF6C2-8E7E-3392-3D12-AAA6C06F69B1}"/>
                </a:ext>
              </a:extLst>
            </p:cNvPr>
            <p:cNvCxnSpPr>
              <a:cxnSpLocks/>
            </p:cNvCxnSpPr>
            <p:nvPr/>
          </p:nvCxnSpPr>
          <p:spPr>
            <a:xfrm>
              <a:off x="7843520" y="4064000"/>
              <a:ext cx="105664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9E2895B2-EA22-C1D0-AA8D-A2CBD53F89EF}"/>
                </a:ext>
              </a:extLst>
            </p:cNvPr>
            <p:cNvCxnSpPr>
              <a:cxnSpLocks/>
            </p:cNvCxnSpPr>
            <p:nvPr/>
          </p:nvCxnSpPr>
          <p:spPr>
            <a:xfrm>
              <a:off x="7223760" y="4064000"/>
              <a:ext cx="4978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9CF39B9A-76DA-E9E4-7289-8FE9CA526341}"/>
                </a:ext>
              </a:extLst>
            </p:cNvPr>
            <p:cNvCxnSpPr>
              <a:cxnSpLocks/>
            </p:cNvCxnSpPr>
            <p:nvPr/>
          </p:nvCxnSpPr>
          <p:spPr>
            <a:xfrm>
              <a:off x="5923280" y="4064000"/>
              <a:ext cx="105664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Bocadillo: rectángulo 25">
            <a:extLst>
              <a:ext uri="{FF2B5EF4-FFF2-40B4-BE49-F238E27FC236}">
                <a16:creationId xmlns:a16="http://schemas.microsoft.com/office/drawing/2014/main" id="{CA950AB7-9AFE-5556-7B76-D8650D263F85}"/>
              </a:ext>
            </a:extLst>
          </p:cNvPr>
          <p:cNvSpPr/>
          <p:nvPr/>
        </p:nvSpPr>
        <p:spPr>
          <a:xfrm>
            <a:off x="1356360" y="5097752"/>
            <a:ext cx="1757680" cy="772160"/>
          </a:xfrm>
          <a:prstGeom prst="wedgeRectCallout">
            <a:avLst>
              <a:gd name="adj1" fmla="val 145641"/>
              <a:gd name="adj2" fmla="val -2388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CAMPUS</a:t>
            </a:r>
          </a:p>
        </p:txBody>
      </p:sp>
      <p:sp>
        <p:nvSpPr>
          <p:cNvPr id="27" name="Bocadillo: rectángulo 26">
            <a:extLst>
              <a:ext uri="{FF2B5EF4-FFF2-40B4-BE49-F238E27FC236}">
                <a16:creationId xmlns:a16="http://schemas.microsoft.com/office/drawing/2014/main" id="{5CFC5155-9D14-3B39-F896-3F87095CCA51}"/>
              </a:ext>
            </a:extLst>
          </p:cNvPr>
          <p:cNvSpPr/>
          <p:nvPr/>
        </p:nvSpPr>
        <p:spPr>
          <a:xfrm>
            <a:off x="4503060" y="4683760"/>
            <a:ext cx="1757680" cy="800072"/>
          </a:xfrm>
          <a:prstGeom prst="wedgeRectCallout">
            <a:avLst>
              <a:gd name="adj1" fmla="val 17895"/>
              <a:gd name="adj2" fmla="val -17604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CL" dirty="0"/>
              <a:t>EDIFICIO</a:t>
            </a:r>
          </a:p>
        </p:txBody>
      </p:sp>
      <p:sp>
        <p:nvSpPr>
          <p:cNvPr id="28" name="Bocadillo: rectángulo 27">
            <a:extLst>
              <a:ext uri="{FF2B5EF4-FFF2-40B4-BE49-F238E27FC236}">
                <a16:creationId xmlns:a16="http://schemas.microsoft.com/office/drawing/2014/main" id="{E2569F2E-396F-5555-78D7-FDB29314302D}"/>
              </a:ext>
            </a:extLst>
          </p:cNvPr>
          <p:cNvSpPr/>
          <p:nvPr/>
        </p:nvSpPr>
        <p:spPr>
          <a:xfrm>
            <a:off x="6445703" y="5483832"/>
            <a:ext cx="1757680" cy="772160"/>
          </a:xfrm>
          <a:prstGeom prst="wedgeRectCallout">
            <a:avLst>
              <a:gd name="adj1" fmla="val -27192"/>
              <a:gd name="adj2" fmla="val -2927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PISO </a:t>
            </a:r>
          </a:p>
        </p:txBody>
      </p:sp>
      <p:sp>
        <p:nvSpPr>
          <p:cNvPr id="29" name="Bocadillo: rectángulo 28">
            <a:extLst>
              <a:ext uri="{FF2B5EF4-FFF2-40B4-BE49-F238E27FC236}">
                <a16:creationId xmlns:a16="http://schemas.microsoft.com/office/drawing/2014/main" id="{A6842113-55AA-882D-FD98-107D09E1AA07}"/>
              </a:ext>
            </a:extLst>
          </p:cNvPr>
          <p:cNvSpPr/>
          <p:nvPr/>
        </p:nvSpPr>
        <p:spPr>
          <a:xfrm>
            <a:off x="8539480" y="4518562"/>
            <a:ext cx="1757680" cy="772160"/>
          </a:xfrm>
          <a:prstGeom prst="wedgeRectCallout">
            <a:avLst>
              <a:gd name="adj1" fmla="val -89619"/>
              <a:gd name="adj2" fmla="val -17171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SALA</a:t>
            </a:r>
          </a:p>
        </p:txBody>
      </p:sp>
    </p:spTree>
    <p:extLst>
      <p:ext uri="{BB962C8B-B14F-4D97-AF65-F5344CB8AC3E}">
        <p14:creationId xmlns:p14="http://schemas.microsoft.com/office/powerpoint/2010/main" val="415032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C9E67-3451-E705-1DC1-98A4EE7BF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819" y="578485"/>
            <a:ext cx="8976360" cy="782955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DISTRIBUCIÓN DE ESPACIOS DE USO ACADÉMICO </a:t>
            </a:r>
            <a:b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F47AF3B-9940-389A-56DB-4F3DDAC5D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35268"/>
              </p:ext>
            </p:extLst>
          </p:nvPr>
        </p:nvGraphicFramePr>
        <p:xfrm>
          <a:off x="838200" y="1928906"/>
          <a:ext cx="10515600" cy="4144775"/>
        </p:xfrm>
        <a:graphic>
          <a:graphicData uri="http://schemas.openxmlformats.org/drawingml/2006/table">
            <a:tbl>
              <a:tblPr/>
              <a:tblGrid>
                <a:gridCol w="715956">
                  <a:extLst>
                    <a:ext uri="{9D8B030D-6E8A-4147-A177-3AD203B41FA5}">
                      <a16:colId xmlns:a16="http://schemas.microsoft.com/office/drawing/2014/main" val="3982058017"/>
                    </a:ext>
                  </a:extLst>
                </a:gridCol>
                <a:gridCol w="835282">
                  <a:extLst>
                    <a:ext uri="{9D8B030D-6E8A-4147-A177-3AD203B41FA5}">
                      <a16:colId xmlns:a16="http://schemas.microsoft.com/office/drawing/2014/main" val="1107477545"/>
                    </a:ext>
                  </a:extLst>
                </a:gridCol>
                <a:gridCol w="715956">
                  <a:extLst>
                    <a:ext uri="{9D8B030D-6E8A-4147-A177-3AD203B41FA5}">
                      <a16:colId xmlns:a16="http://schemas.microsoft.com/office/drawing/2014/main" val="3328833102"/>
                    </a:ext>
                  </a:extLst>
                </a:gridCol>
                <a:gridCol w="1014271">
                  <a:extLst>
                    <a:ext uri="{9D8B030D-6E8A-4147-A177-3AD203B41FA5}">
                      <a16:colId xmlns:a16="http://schemas.microsoft.com/office/drawing/2014/main" val="2767922998"/>
                    </a:ext>
                  </a:extLst>
                </a:gridCol>
                <a:gridCol w="1387164">
                  <a:extLst>
                    <a:ext uri="{9D8B030D-6E8A-4147-A177-3AD203B41FA5}">
                      <a16:colId xmlns:a16="http://schemas.microsoft.com/office/drawing/2014/main" val="2667112224"/>
                    </a:ext>
                  </a:extLst>
                </a:gridCol>
                <a:gridCol w="2792227">
                  <a:extLst>
                    <a:ext uri="{9D8B030D-6E8A-4147-A177-3AD203B41FA5}">
                      <a16:colId xmlns:a16="http://schemas.microsoft.com/office/drawing/2014/main" val="554620889"/>
                    </a:ext>
                  </a:extLst>
                </a:gridCol>
                <a:gridCol w="1408046">
                  <a:extLst>
                    <a:ext uri="{9D8B030D-6E8A-4147-A177-3AD203B41FA5}">
                      <a16:colId xmlns:a16="http://schemas.microsoft.com/office/drawing/2014/main" val="3100336600"/>
                    </a:ext>
                  </a:extLst>
                </a:gridCol>
                <a:gridCol w="1646698">
                  <a:extLst>
                    <a:ext uri="{9D8B030D-6E8A-4147-A177-3AD203B41FA5}">
                      <a16:colId xmlns:a16="http://schemas.microsoft.com/office/drawing/2014/main" val="1881761366"/>
                    </a:ext>
                  </a:extLst>
                </a:gridCol>
              </a:tblGrid>
              <a:tr h="6355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Código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Uso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Infraestructura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171332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SEO001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Biomecánica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038159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SEO002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Gimnasio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Gimnasio Terapia ocupacional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271567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SEO101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Biología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55759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SEO102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Química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57,69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762552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SEO201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33,58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658145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SEO202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Órtesis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33,86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365800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SEO203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Anatomía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321399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SEO204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de Simulación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40,37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426262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SEO301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516633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SEO302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236612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SEO303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Computación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20</a:t>
                      </a:r>
                    </a:p>
                  </a:txBody>
                  <a:tcPr marL="8952" marR="8952" marT="8952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40,23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551415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SEO401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133988"/>
                  </a:ext>
                </a:extLst>
              </a:tr>
              <a:tr h="2327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SEO402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Académico 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 Teórica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44,99</a:t>
                      </a:r>
                    </a:p>
                  </a:txBody>
                  <a:tcPr marL="8952" marR="8952" marT="8952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511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14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CC4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E01DCB5D-3F00-9D5D-C588-2F2FAA6F6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0" y="1123527"/>
            <a:ext cx="6058949" cy="46048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D185995-0C5D-5FCC-0BB3-DF7DFDABB45C}"/>
              </a:ext>
            </a:extLst>
          </p:cNvPr>
          <p:cNvSpPr txBox="1"/>
          <p:nvPr/>
        </p:nvSpPr>
        <p:spPr>
          <a:xfrm>
            <a:off x="1148084" y="1570814"/>
            <a:ext cx="2266461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s-CL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Subsuelo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A3B4784-154D-DFDC-850A-D8F8CD204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919274"/>
              </p:ext>
            </p:extLst>
          </p:nvPr>
        </p:nvGraphicFramePr>
        <p:xfrm>
          <a:off x="296209" y="2867762"/>
          <a:ext cx="3280164" cy="111633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911156">
                  <a:extLst>
                    <a:ext uri="{9D8B030D-6E8A-4147-A177-3AD203B41FA5}">
                      <a16:colId xmlns:a16="http://schemas.microsoft.com/office/drawing/2014/main" val="2911345910"/>
                    </a:ext>
                  </a:extLst>
                </a:gridCol>
                <a:gridCol w="2369008">
                  <a:extLst>
                    <a:ext uri="{9D8B030D-6E8A-4147-A177-3AD203B41FA5}">
                      <a16:colId xmlns:a16="http://schemas.microsoft.com/office/drawing/2014/main" val="44942529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Código 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Tipo de Infraestructura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234554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SEO001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Laboratorio Biomecánica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623273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SEO002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Gimnasio Terapia ocupacional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46890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89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75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6628A189-0AAB-E03D-EFCE-33B7553B1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049" y="1123526"/>
            <a:ext cx="6625611" cy="46048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3D96C2F-09D9-F13E-4D5F-1A66A0E60378}"/>
              </a:ext>
            </a:extLst>
          </p:cNvPr>
          <p:cNvSpPr txBox="1"/>
          <p:nvPr/>
        </p:nvSpPr>
        <p:spPr>
          <a:xfrm>
            <a:off x="944882" y="831138"/>
            <a:ext cx="2266461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s-C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Primer Piso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6AE12EFF-E046-02E7-78F9-63F12CF1C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40127"/>
              </p:ext>
            </p:extLst>
          </p:nvPr>
        </p:nvGraphicFramePr>
        <p:xfrm>
          <a:off x="162272" y="2849676"/>
          <a:ext cx="3322605" cy="133486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97391">
                  <a:extLst>
                    <a:ext uri="{9D8B030D-6E8A-4147-A177-3AD203B41FA5}">
                      <a16:colId xmlns:a16="http://schemas.microsoft.com/office/drawing/2014/main" val="2055712161"/>
                    </a:ext>
                  </a:extLst>
                </a:gridCol>
                <a:gridCol w="2725214">
                  <a:extLst>
                    <a:ext uri="{9D8B030D-6E8A-4147-A177-3AD203B41FA5}">
                      <a16:colId xmlns:a16="http://schemas.microsoft.com/office/drawing/2014/main" val="3124560543"/>
                    </a:ext>
                  </a:extLst>
                </a:gridCol>
              </a:tblGrid>
              <a:tr h="44495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Código 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Tipo de Infraestructura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91829061"/>
                  </a:ext>
                </a:extLst>
              </a:tr>
              <a:tr h="44495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SEO101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Laboratorio Biología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1077934"/>
                  </a:ext>
                </a:extLst>
              </a:tr>
              <a:tr h="44495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SEO102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Laboratorio de Química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45159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04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FFB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B3FA00BE-7B2F-61E3-33F5-D732586FC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0" y="1123527"/>
            <a:ext cx="6578288" cy="46048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6722DBC-E183-6DDB-546A-77DDF4AA8FD2}"/>
              </a:ext>
            </a:extLst>
          </p:cNvPr>
          <p:cNvSpPr txBox="1"/>
          <p:nvPr/>
        </p:nvSpPr>
        <p:spPr>
          <a:xfrm>
            <a:off x="853443" y="538752"/>
            <a:ext cx="2662702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s-C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Segundo Piso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DDBB244-C26D-3847-92C6-8BAE5C861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06777"/>
              </p:ext>
            </p:extLst>
          </p:nvPr>
        </p:nvGraphicFramePr>
        <p:xfrm>
          <a:off x="82412" y="2630272"/>
          <a:ext cx="3544707" cy="12509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04246">
                  <a:extLst>
                    <a:ext uri="{9D8B030D-6E8A-4147-A177-3AD203B41FA5}">
                      <a16:colId xmlns:a16="http://schemas.microsoft.com/office/drawing/2014/main" val="3882848466"/>
                    </a:ext>
                  </a:extLst>
                </a:gridCol>
                <a:gridCol w="2840461">
                  <a:extLst>
                    <a:ext uri="{9D8B030D-6E8A-4147-A177-3AD203B41FA5}">
                      <a16:colId xmlns:a16="http://schemas.microsoft.com/office/drawing/2014/main" val="163464703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Código 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Tipo de Infraestructura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7196103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SEO201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05490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SEO202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Laboratorio de Órtesis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39363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SEO203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Laboratorio de Anatomía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595879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SEO204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Clínica de Simulación 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49577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36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AC6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C707AEB0-86C8-2DEA-3386-E681E7086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0" y="1123527"/>
            <a:ext cx="5999741" cy="46048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AEA0A-9A63-B160-7ADF-B2A0E2C9A625}"/>
              </a:ext>
            </a:extLst>
          </p:cNvPr>
          <p:cNvSpPr txBox="1"/>
          <p:nvPr/>
        </p:nvSpPr>
        <p:spPr>
          <a:xfrm>
            <a:off x="1075500" y="1278426"/>
            <a:ext cx="2662702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s-C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Tercer Piso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434B617-F914-336A-9BF6-961C360DA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623045"/>
              </p:ext>
            </p:extLst>
          </p:nvPr>
        </p:nvGraphicFramePr>
        <p:xfrm>
          <a:off x="213360" y="2864587"/>
          <a:ext cx="3452927" cy="100076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86011">
                  <a:extLst>
                    <a:ext uri="{9D8B030D-6E8A-4147-A177-3AD203B41FA5}">
                      <a16:colId xmlns:a16="http://schemas.microsoft.com/office/drawing/2014/main" val="3015753608"/>
                    </a:ext>
                  </a:extLst>
                </a:gridCol>
                <a:gridCol w="2766916">
                  <a:extLst>
                    <a:ext uri="{9D8B030D-6E8A-4147-A177-3AD203B41FA5}">
                      <a16:colId xmlns:a16="http://schemas.microsoft.com/office/drawing/2014/main" val="46356589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Código 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Tipo de Infraestructura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718345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SEO301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921004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SEO302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Auditorio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749404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SEO303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Laboratorio de Computación 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0325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925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5E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5C84976A-F2BE-56D7-FF2D-E47592279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6580" y="1123527"/>
            <a:ext cx="6286416" cy="46048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A2D1DE0-F6E5-536A-DE65-99E4D0972501}"/>
              </a:ext>
            </a:extLst>
          </p:cNvPr>
          <p:cNvSpPr txBox="1"/>
          <p:nvPr/>
        </p:nvSpPr>
        <p:spPr>
          <a:xfrm>
            <a:off x="1075500" y="1278426"/>
            <a:ext cx="2662702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s-C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Cuarto Piso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7670582-05DB-88DA-8FD2-25AAEF6E9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32538"/>
              </p:ext>
            </p:extLst>
          </p:nvPr>
        </p:nvGraphicFramePr>
        <p:xfrm>
          <a:off x="101600" y="2926326"/>
          <a:ext cx="3524790" cy="75057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00289">
                  <a:extLst>
                    <a:ext uri="{9D8B030D-6E8A-4147-A177-3AD203B41FA5}">
                      <a16:colId xmlns:a16="http://schemas.microsoft.com/office/drawing/2014/main" val="1904852486"/>
                    </a:ext>
                  </a:extLst>
                </a:gridCol>
                <a:gridCol w="2824501">
                  <a:extLst>
                    <a:ext uri="{9D8B030D-6E8A-4147-A177-3AD203B41FA5}">
                      <a16:colId xmlns:a16="http://schemas.microsoft.com/office/drawing/2014/main" val="91260912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Código 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Tipo de Infraestructura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76033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SEO401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4592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SEO402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Sala Teórica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7133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51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BDF21DB-7D0D-E73A-D61F-C459A887B9C0}"/>
              </a:ext>
            </a:extLst>
          </p:cNvPr>
          <p:cNvSpPr txBox="1"/>
          <p:nvPr/>
        </p:nvSpPr>
        <p:spPr>
          <a:xfrm>
            <a:off x="1503680" y="546062"/>
            <a:ext cx="936752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L" sz="4000" dirty="0"/>
              <a:t>Edificio EP, Salvador Sanfuentes 2357,  Santiago.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BCA2EF2-8FE6-D45E-6904-19E4A11E9F68}"/>
              </a:ext>
            </a:extLst>
          </p:cNvPr>
          <p:cNvSpPr txBox="1"/>
          <p:nvPr/>
        </p:nvSpPr>
        <p:spPr>
          <a:xfrm>
            <a:off x="1066800" y="2789204"/>
            <a:ext cx="3342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/>
              <a:t>Codificación de Salas: </a:t>
            </a:r>
          </a:p>
          <a:p>
            <a:pPr algn="ctr"/>
            <a:endParaRPr lang="es-CL" sz="4000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38545A26-5743-3066-0CA4-AFC7C045ADB8}"/>
              </a:ext>
            </a:extLst>
          </p:cNvPr>
          <p:cNvGrpSpPr/>
          <p:nvPr/>
        </p:nvGrpSpPr>
        <p:grpSpPr>
          <a:xfrm>
            <a:off x="3473087" y="2184024"/>
            <a:ext cx="5945233" cy="1569660"/>
            <a:chOff x="4122237" y="2644169"/>
            <a:chExt cx="5945233" cy="1569660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A60E550-55AB-E915-4C06-42663E806FCF}"/>
                </a:ext>
              </a:extLst>
            </p:cNvPr>
            <p:cNvSpPr/>
            <p:nvPr/>
          </p:nvSpPr>
          <p:spPr>
            <a:xfrm>
              <a:off x="4122237" y="2644169"/>
              <a:ext cx="5945233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96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SEP101</a:t>
              </a:r>
              <a:endPara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3702810E-1673-0A34-AD24-DF70A8FC5621}"/>
                </a:ext>
              </a:extLst>
            </p:cNvPr>
            <p:cNvCxnSpPr>
              <a:cxnSpLocks/>
            </p:cNvCxnSpPr>
            <p:nvPr/>
          </p:nvCxnSpPr>
          <p:spPr>
            <a:xfrm>
              <a:off x="5232400" y="4064000"/>
              <a:ext cx="4978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B03FF6C2-8E7E-3392-3D12-AAA6C06F69B1}"/>
                </a:ext>
              </a:extLst>
            </p:cNvPr>
            <p:cNvCxnSpPr>
              <a:cxnSpLocks/>
            </p:cNvCxnSpPr>
            <p:nvPr/>
          </p:nvCxnSpPr>
          <p:spPr>
            <a:xfrm>
              <a:off x="7843520" y="4064000"/>
              <a:ext cx="105664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9E2895B2-EA22-C1D0-AA8D-A2CBD53F89EF}"/>
                </a:ext>
              </a:extLst>
            </p:cNvPr>
            <p:cNvCxnSpPr>
              <a:cxnSpLocks/>
            </p:cNvCxnSpPr>
            <p:nvPr/>
          </p:nvCxnSpPr>
          <p:spPr>
            <a:xfrm>
              <a:off x="7223760" y="4064000"/>
              <a:ext cx="4978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9CF39B9A-76DA-E9E4-7289-8FE9CA526341}"/>
                </a:ext>
              </a:extLst>
            </p:cNvPr>
            <p:cNvCxnSpPr>
              <a:cxnSpLocks/>
            </p:cNvCxnSpPr>
            <p:nvPr/>
          </p:nvCxnSpPr>
          <p:spPr>
            <a:xfrm>
              <a:off x="5923280" y="4064000"/>
              <a:ext cx="105664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Bocadillo: rectángulo 25">
            <a:extLst>
              <a:ext uri="{FF2B5EF4-FFF2-40B4-BE49-F238E27FC236}">
                <a16:creationId xmlns:a16="http://schemas.microsoft.com/office/drawing/2014/main" id="{CA950AB7-9AFE-5556-7B76-D8650D263F85}"/>
              </a:ext>
            </a:extLst>
          </p:cNvPr>
          <p:cNvSpPr/>
          <p:nvPr/>
        </p:nvSpPr>
        <p:spPr>
          <a:xfrm>
            <a:off x="1356360" y="5097752"/>
            <a:ext cx="1757680" cy="772160"/>
          </a:xfrm>
          <a:prstGeom prst="wedgeRectCallout">
            <a:avLst>
              <a:gd name="adj1" fmla="val 145641"/>
              <a:gd name="adj2" fmla="val -2388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CAMPUS</a:t>
            </a:r>
          </a:p>
        </p:txBody>
      </p:sp>
      <p:sp>
        <p:nvSpPr>
          <p:cNvPr id="27" name="Bocadillo: rectángulo 26">
            <a:extLst>
              <a:ext uri="{FF2B5EF4-FFF2-40B4-BE49-F238E27FC236}">
                <a16:creationId xmlns:a16="http://schemas.microsoft.com/office/drawing/2014/main" id="{5CFC5155-9D14-3B39-F896-3F87095CCA51}"/>
              </a:ext>
            </a:extLst>
          </p:cNvPr>
          <p:cNvSpPr/>
          <p:nvPr/>
        </p:nvSpPr>
        <p:spPr>
          <a:xfrm>
            <a:off x="4503060" y="4683760"/>
            <a:ext cx="1757680" cy="800072"/>
          </a:xfrm>
          <a:prstGeom prst="wedgeRectCallout">
            <a:avLst>
              <a:gd name="adj1" fmla="val 17895"/>
              <a:gd name="adj2" fmla="val -17604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EDIFICIO</a:t>
            </a:r>
          </a:p>
        </p:txBody>
      </p:sp>
      <p:sp>
        <p:nvSpPr>
          <p:cNvPr id="28" name="Bocadillo: rectángulo 27">
            <a:extLst>
              <a:ext uri="{FF2B5EF4-FFF2-40B4-BE49-F238E27FC236}">
                <a16:creationId xmlns:a16="http://schemas.microsoft.com/office/drawing/2014/main" id="{E2569F2E-396F-5555-78D7-FDB29314302D}"/>
              </a:ext>
            </a:extLst>
          </p:cNvPr>
          <p:cNvSpPr/>
          <p:nvPr/>
        </p:nvSpPr>
        <p:spPr>
          <a:xfrm>
            <a:off x="6445703" y="5483832"/>
            <a:ext cx="1757680" cy="772160"/>
          </a:xfrm>
          <a:prstGeom prst="wedgeRectCallout">
            <a:avLst>
              <a:gd name="adj1" fmla="val -27192"/>
              <a:gd name="adj2" fmla="val -2927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PISO </a:t>
            </a:r>
          </a:p>
        </p:txBody>
      </p:sp>
      <p:sp>
        <p:nvSpPr>
          <p:cNvPr id="29" name="Bocadillo: rectángulo 28">
            <a:extLst>
              <a:ext uri="{FF2B5EF4-FFF2-40B4-BE49-F238E27FC236}">
                <a16:creationId xmlns:a16="http://schemas.microsoft.com/office/drawing/2014/main" id="{A6842113-55AA-882D-FD98-107D09E1AA07}"/>
              </a:ext>
            </a:extLst>
          </p:cNvPr>
          <p:cNvSpPr/>
          <p:nvPr/>
        </p:nvSpPr>
        <p:spPr>
          <a:xfrm>
            <a:off x="8539480" y="4518562"/>
            <a:ext cx="1757680" cy="772160"/>
          </a:xfrm>
          <a:prstGeom prst="wedgeRectCallout">
            <a:avLst>
              <a:gd name="adj1" fmla="val -89619"/>
              <a:gd name="adj2" fmla="val -17171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SALA</a:t>
            </a:r>
          </a:p>
        </p:txBody>
      </p:sp>
    </p:spTree>
    <p:extLst>
      <p:ext uri="{BB962C8B-B14F-4D97-AF65-F5344CB8AC3E}">
        <p14:creationId xmlns:p14="http://schemas.microsoft.com/office/powerpoint/2010/main" val="3545543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6527</TotalTime>
  <Words>493</Words>
  <Application>Microsoft Office PowerPoint</Application>
  <PresentationFormat>Panorámica</PresentationFormat>
  <Paragraphs>338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DISTRIBUCIÓN DE ESPACIOS DE USO ACADÉMICO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Harris Rodriguez</dc:creator>
  <cp:lastModifiedBy>Alejandro Harris Rodriguez</cp:lastModifiedBy>
  <cp:revision>11</cp:revision>
  <dcterms:created xsi:type="dcterms:W3CDTF">2023-03-05T15:07:36Z</dcterms:created>
  <dcterms:modified xsi:type="dcterms:W3CDTF">2023-07-10T17:21:35Z</dcterms:modified>
</cp:coreProperties>
</file>