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718"/>
  </p:normalViewPr>
  <p:slideViewPr>
    <p:cSldViewPr snapToGrid="0">
      <p:cViewPr varScale="1">
        <p:scale>
          <a:sx n="115" d="100"/>
          <a:sy n="115" d="100"/>
        </p:scale>
        <p:origin x="2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JOSE VERGARA HENRIQUEZ" userId="6d17426f-3dcc-457f-a912-92157eda8753" providerId="ADAL" clId="{B453B1AF-A90C-B444-BF4E-07661C62F57B}"/>
    <pc:docChg chg="modSld">
      <pc:chgData name="FERNANDO JOSE VERGARA HENRIQUEZ" userId="6d17426f-3dcc-457f-a912-92157eda8753" providerId="ADAL" clId="{B453B1AF-A90C-B444-BF4E-07661C62F57B}" dt="2024-09-09T20:36:10.109" v="11" actId="20577"/>
      <pc:docMkLst>
        <pc:docMk/>
      </pc:docMkLst>
      <pc:sldChg chg="modSp mod">
        <pc:chgData name="FERNANDO JOSE VERGARA HENRIQUEZ" userId="6d17426f-3dcc-457f-a912-92157eda8753" providerId="ADAL" clId="{B453B1AF-A90C-B444-BF4E-07661C62F57B}" dt="2024-09-09T20:36:10.109" v="11" actId="20577"/>
        <pc:sldMkLst>
          <pc:docMk/>
          <pc:sldMk cId="1116143813" sldId="256"/>
        </pc:sldMkLst>
        <pc:spChg chg="mod">
          <ac:chgData name="FERNANDO JOSE VERGARA HENRIQUEZ" userId="6d17426f-3dcc-457f-a912-92157eda8753" providerId="ADAL" clId="{B453B1AF-A90C-B444-BF4E-07661C62F57B}" dt="2024-09-09T20:36:10.109" v="11" actId="20577"/>
          <ac:spMkLst>
            <pc:docMk/>
            <pc:sldMk cId="1116143813" sldId="256"/>
            <ac:spMk id="10" creationId="{B948CD12-8150-373A-9748-F1D3798B30DB}"/>
          </ac:spMkLst>
        </pc:spChg>
      </pc:sldChg>
    </pc:docChg>
  </pc:docChgLst>
  <pc:docChgLst>
    <pc:chgData name="Karina Lorena Keller Santander" userId="459e4ae6-8394-4e03-aece-ceddfdb6683b" providerId="ADAL" clId="{43134A3A-C2C3-4DC7-89B1-A1CFD072945C}"/>
    <pc:docChg chg="undo custSel modSld">
      <pc:chgData name="Karina Lorena Keller Santander" userId="459e4ae6-8394-4e03-aece-ceddfdb6683b" providerId="ADAL" clId="{43134A3A-C2C3-4DC7-89B1-A1CFD072945C}" dt="2024-07-29T21:19:21.394" v="62" actId="1076"/>
      <pc:docMkLst>
        <pc:docMk/>
      </pc:docMkLst>
      <pc:sldChg chg="addSp delSp modSp mod">
        <pc:chgData name="Karina Lorena Keller Santander" userId="459e4ae6-8394-4e03-aece-ceddfdb6683b" providerId="ADAL" clId="{43134A3A-C2C3-4DC7-89B1-A1CFD072945C}" dt="2024-07-29T21:19:21.394" v="62" actId="1076"/>
        <pc:sldMkLst>
          <pc:docMk/>
          <pc:sldMk cId="1116143813" sldId="256"/>
        </pc:sldMkLst>
        <pc:spChg chg="mod">
          <ac:chgData name="Karina Lorena Keller Santander" userId="459e4ae6-8394-4e03-aece-ceddfdb6683b" providerId="ADAL" clId="{43134A3A-C2C3-4DC7-89B1-A1CFD072945C}" dt="2024-07-29T21:15:16.540" v="24" actId="14100"/>
          <ac:spMkLst>
            <pc:docMk/>
            <pc:sldMk cId="1116143813" sldId="256"/>
            <ac:spMk id="8" creationId="{C73E8685-D9CE-98FE-4AAA-5216830BFACF}"/>
          </ac:spMkLst>
        </pc:spChg>
        <pc:spChg chg="mod">
          <ac:chgData name="Karina Lorena Keller Santander" userId="459e4ae6-8394-4e03-aece-ceddfdb6683b" providerId="ADAL" clId="{43134A3A-C2C3-4DC7-89B1-A1CFD072945C}" dt="2024-07-29T21:15:24.530" v="26" actId="1076"/>
          <ac:spMkLst>
            <pc:docMk/>
            <pc:sldMk cId="1116143813" sldId="256"/>
            <ac:spMk id="10" creationId="{B948CD12-8150-373A-9748-F1D3798B30DB}"/>
          </ac:spMkLst>
        </pc:spChg>
        <pc:spChg chg="mod">
          <ac:chgData name="Karina Lorena Keller Santander" userId="459e4ae6-8394-4e03-aece-ceddfdb6683b" providerId="ADAL" clId="{43134A3A-C2C3-4DC7-89B1-A1CFD072945C}" dt="2024-07-29T21:16:12.393" v="37" actId="123"/>
          <ac:spMkLst>
            <pc:docMk/>
            <pc:sldMk cId="1116143813" sldId="256"/>
            <ac:spMk id="11" creationId="{1253DA02-7F7C-07D3-D78D-035C2632EA20}"/>
          </ac:spMkLst>
        </pc:spChg>
        <pc:cxnChg chg="mod">
          <ac:chgData name="Karina Lorena Keller Santander" userId="459e4ae6-8394-4e03-aece-ceddfdb6683b" providerId="ADAL" clId="{43134A3A-C2C3-4DC7-89B1-A1CFD072945C}" dt="2024-07-29T21:15:24.530" v="26" actId="1076"/>
          <ac:cxnSpMkLst>
            <pc:docMk/>
            <pc:sldMk cId="1116143813" sldId="256"/>
            <ac:cxnSpMk id="25" creationId="{97B4AA5D-4894-EA53-69A4-D547C65311C5}"/>
          </ac:cxnSpMkLst>
        </pc:cxnChg>
        <pc:cxnChg chg="add del mod">
          <ac:chgData name="Karina Lorena Keller Santander" userId="459e4ae6-8394-4e03-aece-ceddfdb6683b" providerId="ADAL" clId="{43134A3A-C2C3-4DC7-89B1-A1CFD072945C}" dt="2024-07-29T21:15:29.100" v="28" actId="478"/>
          <ac:cxnSpMkLst>
            <pc:docMk/>
            <pc:sldMk cId="1116143813" sldId="256"/>
            <ac:cxnSpMk id="31" creationId="{CECDBE62-E3F3-5600-0D8B-3C0E52B2F892}"/>
          </ac:cxnSpMkLst>
        </pc:cxnChg>
        <pc:cxnChg chg="add mod">
          <ac:chgData name="Karina Lorena Keller Santander" userId="459e4ae6-8394-4e03-aece-ceddfdb6683b" providerId="ADAL" clId="{43134A3A-C2C3-4DC7-89B1-A1CFD072945C}" dt="2024-07-29T21:19:21.394" v="62" actId="1076"/>
          <ac:cxnSpMkLst>
            <pc:docMk/>
            <pc:sldMk cId="1116143813" sldId="256"/>
            <ac:cxnSpMk id="33" creationId="{84A04028-AD43-7C5E-5BE0-C2D2BDE5B76B}"/>
          </ac:cxnSpMkLst>
        </pc:cxnChg>
        <pc:cxnChg chg="add mod">
          <ac:chgData name="Karina Lorena Keller Santander" userId="459e4ae6-8394-4e03-aece-ceddfdb6683b" providerId="ADAL" clId="{43134A3A-C2C3-4DC7-89B1-A1CFD072945C}" dt="2024-07-29T21:15:42.621" v="33" actId="14100"/>
          <ac:cxnSpMkLst>
            <pc:docMk/>
            <pc:sldMk cId="1116143813" sldId="256"/>
            <ac:cxnSpMk id="44" creationId="{01946F24-A6BA-0395-20E0-F5F1E4111C44}"/>
          </ac:cxnSpMkLst>
        </pc:cxnChg>
        <pc:cxnChg chg="add mod">
          <ac:chgData name="Karina Lorena Keller Santander" userId="459e4ae6-8394-4e03-aece-ceddfdb6683b" providerId="ADAL" clId="{43134A3A-C2C3-4DC7-89B1-A1CFD072945C}" dt="2024-07-29T21:15:57.090" v="36" actId="14100"/>
          <ac:cxnSpMkLst>
            <pc:docMk/>
            <pc:sldMk cId="1116143813" sldId="256"/>
            <ac:cxnSpMk id="46" creationId="{ACB4DD39-8337-D8F7-7849-1FFEEB0DBB15}"/>
          </ac:cxnSpMkLst>
        </pc:cxnChg>
        <pc:cxnChg chg="add del mod">
          <ac:chgData name="Karina Lorena Keller Santander" userId="459e4ae6-8394-4e03-aece-ceddfdb6683b" providerId="ADAL" clId="{43134A3A-C2C3-4DC7-89B1-A1CFD072945C}" dt="2024-07-29T21:16:53.423" v="41" actId="478"/>
          <ac:cxnSpMkLst>
            <pc:docMk/>
            <pc:sldMk cId="1116143813" sldId="256"/>
            <ac:cxnSpMk id="49" creationId="{8DE75C1B-58F3-AD97-2C37-9F79D5A2EE46}"/>
          </ac:cxnSpMkLst>
        </pc:cxnChg>
        <pc:cxnChg chg="add del mod">
          <ac:chgData name="Karina Lorena Keller Santander" userId="459e4ae6-8394-4e03-aece-ceddfdb6683b" providerId="ADAL" clId="{43134A3A-C2C3-4DC7-89B1-A1CFD072945C}" dt="2024-07-29T21:17:26.304" v="46" actId="478"/>
          <ac:cxnSpMkLst>
            <pc:docMk/>
            <pc:sldMk cId="1116143813" sldId="256"/>
            <ac:cxnSpMk id="52" creationId="{529F5F03-7221-F49F-DC4A-AEBDECD103D3}"/>
          </ac:cxnSpMkLst>
        </pc:cxnChg>
        <pc:cxnChg chg="add mod">
          <ac:chgData name="Karina Lorena Keller Santander" userId="459e4ae6-8394-4e03-aece-ceddfdb6683b" providerId="ADAL" clId="{43134A3A-C2C3-4DC7-89B1-A1CFD072945C}" dt="2024-07-29T21:17:56.323" v="49" actId="1076"/>
          <ac:cxnSpMkLst>
            <pc:docMk/>
            <pc:sldMk cId="1116143813" sldId="256"/>
            <ac:cxnSpMk id="56" creationId="{4852B1AC-7710-6F90-296C-791D5DC6BB3F}"/>
          </ac:cxnSpMkLst>
        </pc:cxnChg>
        <pc:cxnChg chg="add mod">
          <ac:chgData name="Karina Lorena Keller Santander" userId="459e4ae6-8394-4e03-aece-ceddfdb6683b" providerId="ADAL" clId="{43134A3A-C2C3-4DC7-89B1-A1CFD072945C}" dt="2024-07-29T21:18:15.033" v="52" actId="14100"/>
          <ac:cxnSpMkLst>
            <pc:docMk/>
            <pc:sldMk cId="1116143813" sldId="256"/>
            <ac:cxnSpMk id="57" creationId="{1DD0D80F-F928-3678-5B23-8DA6132C4A9E}"/>
          </ac:cxnSpMkLst>
        </pc:cxnChg>
        <pc:cxnChg chg="add mod">
          <ac:chgData name="Karina Lorena Keller Santander" userId="459e4ae6-8394-4e03-aece-ceddfdb6683b" providerId="ADAL" clId="{43134A3A-C2C3-4DC7-89B1-A1CFD072945C}" dt="2024-07-29T21:18:32.416" v="55" actId="14100"/>
          <ac:cxnSpMkLst>
            <pc:docMk/>
            <pc:sldMk cId="1116143813" sldId="256"/>
            <ac:cxnSpMk id="60" creationId="{1B9C82DB-93C4-72C6-94F1-B8DB691A94F7}"/>
          </ac:cxnSpMkLst>
        </pc:cxnChg>
        <pc:cxnChg chg="add mod">
          <ac:chgData name="Karina Lorena Keller Santander" userId="459e4ae6-8394-4e03-aece-ceddfdb6683b" providerId="ADAL" clId="{43134A3A-C2C3-4DC7-89B1-A1CFD072945C}" dt="2024-07-29T21:18:49.474" v="58" actId="14100"/>
          <ac:cxnSpMkLst>
            <pc:docMk/>
            <pc:sldMk cId="1116143813" sldId="256"/>
            <ac:cxnSpMk id="62" creationId="{FFD4F57B-CEF0-7589-615E-D376DDC4B7E3}"/>
          </ac:cxnSpMkLst>
        </pc:cxnChg>
        <pc:cxnChg chg="add mod">
          <ac:chgData name="Karina Lorena Keller Santander" userId="459e4ae6-8394-4e03-aece-ceddfdb6683b" providerId="ADAL" clId="{43134A3A-C2C3-4DC7-89B1-A1CFD072945C}" dt="2024-07-29T21:19:14.486" v="61" actId="14100"/>
          <ac:cxnSpMkLst>
            <pc:docMk/>
            <pc:sldMk cId="1116143813" sldId="256"/>
            <ac:cxnSpMk id="64" creationId="{0D93CFAA-F483-228B-3EC4-2A02DB56EA6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C11D8-F7BA-C116-67E6-D15A792CB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63FDCD-0E11-5EB6-7D5D-E5A80B0C8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45EA9-2730-C597-72AB-EE0E9C66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600718-871C-E42C-C634-BC45F1D3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CDFC1A-3C31-FDF4-6BB2-56A2031C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9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7489A-F991-B86C-A08A-7F123C8E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60FDE2-6CE0-BE7C-5C56-C11E76DEE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4B0B7F-C5A3-A069-4574-3FFE4602F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E7957B-2D42-9A9A-DDEE-F5057B12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3FD007-4EB0-BBBB-3C49-E0F141E2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95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D58A87-4E95-FBF0-68A9-BE933780B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2DCC56-9BEF-A835-CA38-9A9D39526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05C845-0C80-43C7-A05E-D2D3DB72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8247D1-7F92-6084-79D1-1FA27688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0A0949-E408-36DB-105A-89F59DF3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602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563AA-EF02-F352-B257-8D4BE47A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A5C85-22CF-0EC5-AC54-B13C83D60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0F0872-5607-61AB-844C-C0B2B124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15E498-BE0B-23BF-5BB1-08BB7EC5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029ACE-D805-4817-EDBD-E53CDC1A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77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85024-2CD4-1E5C-5141-263288713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FC4114-0400-9C91-0F14-065B511CA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2831D2-EB35-C624-8E38-6F197292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65BA9B-368A-1A54-7106-4D22CC50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4B58E5-ED99-E893-D489-8EAEDA83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39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7FEC9-FEA7-8D46-524D-3174E4DC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E24472-3DE3-474A-7BD6-C760EDAE7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008E41-8FA4-561D-925F-C14043E7C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8D9A6E-F4D6-DC8E-5511-F8F54E9B5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A223A7-61F4-3AC5-691D-80E41BA0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DBA671-DF22-CD7E-C59A-FC93A2B1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88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2FDCF-A5C6-67CE-E202-575E9B74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7F6616-8F2A-03C8-47EA-1E3DE0AFA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73AE5-032A-75D4-98F8-91C8AA6D4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55F9A-E43E-822B-3D52-5378D8DED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6A3FAD-F910-037C-8FCE-4DA027EFAC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4E1092-FD5B-8E81-B319-7E1D604C8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DAAE12-3B78-53C8-9BED-E16AC336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899170-A451-59C5-0FAF-6BAC49BDA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19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B0B10-85C6-AE22-C871-56A88798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B5D741-AAD1-2154-882A-21B05FD0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04F1BD-BCF1-483E-7961-5069F328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F86AE9-AFC2-1773-A148-A06E1459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99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4995AF-F972-FF30-3F1D-9428BC4B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28299C-1D40-8528-9956-394C056F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123C3C-46E0-D18A-B723-7EA5F34E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59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6D121-65AF-6C2B-BEF3-0937643F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04DCF5-2655-C08E-3899-FAB4CCC4A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1D9B98-3E43-7F3E-F677-BCD38235A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1700E6-4166-7ABE-968C-FFB834BE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60B179-EF1F-07C9-FD07-662CDF143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6F97C5-47DA-B6F3-B58D-B62E5CFF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36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479D2-2EFC-971C-8603-302F5AD50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4B64208-82BD-C006-5C7D-E9068DA71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00C03B-1D61-165C-AAE0-784FA6ABD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536A5-DEFE-59B2-B912-C54103C1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CADC2E-1B57-D048-3717-AA2B8C84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0E82C8-5EA5-4A1D-583D-0CA87DBC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97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3BE9E2-9222-7ADF-263D-F9D79569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7FB40-94A5-2247-4C66-FF4FC7C6E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B172E7-BC7A-5BEF-1C06-87E6277EB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E70C97-5A24-4274-894B-409A523E4AD7}" type="datetimeFigureOut">
              <a:rPr lang="es-CL" smtClean="0"/>
              <a:t>09-09-24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360BC8-8D93-F0B5-EFCC-34E8DA8AE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EC3251-E7FC-9DB9-99FB-F6AFB0ED9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9651A-BE9B-4B97-89B1-22C0D87822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5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DF3826D-6C12-35B8-FE2E-C3CE1AFAD382}"/>
              </a:ext>
            </a:extLst>
          </p:cNvPr>
          <p:cNvSpPr txBox="1"/>
          <p:nvPr/>
        </p:nvSpPr>
        <p:spPr>
          <a:xfrm>
            <a:off x="276245" y="170047"/>
            <a:ext cx="1980000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Misión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Para la UAHC la Vinculación con el Medio (VCM) le permite retroalimentar y proyectar su misión, visión, los principios y valores institucionales y así mismo contribuir con la sociedad, lo que implica una función de bidireccionalidad que es inherente y transversal a todo su quehacer, sea del ámbito académico, de gestión administrativa e investigativa.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VCM es el conjunto de nexos que se establecen con el medio disciplinario, artístico, cultural, tecnológico, productivo, político y profesional, con el fin de mejorar el desempeño de las funciones institucionales, de facilitar el desarrollo académico-profesional, su actualización o perfeccionamiento.</a:t>
            </a:r>
            <a:endParaRPr lang="es-CL" sz="11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3E8685-D9CE-98FE-4AAA-5216830BFACF}"/>
              </a:ext>
            </a:extLst>
          </p:cNvPr>
          <p:cNvSpPr txBox="1"/>
          <p:nvPr/>
        </p:nvSpPr>
        <p:spPr>
          <a:xfrm>
            <a:off x="2629541" y="170047"/>
            <a:ext cx="1980000" cy="3308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Ámbitos de VCM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Vinculación académica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Vinculación social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Vinculación cultural y artística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Investigación aplicada, creación artística e innovación.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Vinculación profesional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E3558C2-F2B9-D906-1A04-0983A7D79278}"/>
              </a:ext>
            </a:extLst>
          </p:cNvPr>
          <p:cNvSpPr txBox="1"/>
          <p:nvPr/>
        </p:nvSpPr>
        <p:spPr>
          <a:xfrm>
            <a:off x="7432391" y="185091"/>
            <a:ext cx="1980000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Medio externo relevante</a:t>
            </a:r>
          </a:p>
          <a:p>
            <a:endParaRPr lang="es-MX" sz="1100" dirty="0"/>
          </a:p>
          <a:p>
            <a:endParaRPr lang="es-MX" sz="1100" dirty="0"/>
          </a:p>
          <a:p>
            <a:r>
              <a:rPr lang="es-MX" sz="1100" dirty="0"/>
              <a:t>Sistema educacional</a:t>
            </a:r>
          </a:p>
          <a:p>
            <a:endParaRPr lang="es-MX" sz="1100" dirty="0"/>
          </a:p>
          <a:p>
            <a:r>
              <a:rPr lang="es-MX" sz="1100" dirty="0"/>
              <a:t>Sector público</a:t>
            </a:r>
          </a:p>
          <a:p>
            <a:endParaRPr lang="es-MX" sz="1100" dirty="0"/>
          </a:p>
          <a:p>
            <a:r>
              <a:rPr lang="es-MX" sz="1100" dirty="0"/>
              <a:t>Sector productivo</a:t>
            </a:r>
          </a:p>
          <a:p>
            <a:endParaRPr lang="es-MX" sz="1100" dirty="0"/>
          </a:p>
          <a:p>
            <a:r>
              <a:rPr lang="es-MX" sz="1100" dirty="0"/>
              <a:t>Sociedad Civil, Organizaciones Sociales y Culturales</a:t>
            </a:r>
            <a:endParaRPr lang="es-CL" sz="11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948CD12-8150-373A-9748-F1D3798B30DB}"/>
              </a:ext>
            </a:extLst>
          </p:cNvPr>
          <p:cNvSpPr txBox="1"/>
          <p:nvPr/>
        </p:nvSpPr>
        <p:spPr>
          <a:xfrm>
            <a:off x="4982837" y="108491"/>
            <a:ext cx="1980000" cy="4493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Contribución interna de la VCM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al logro de las habilidades y aptitudes de los perfiles de egreso.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al desarrollo de una comunidad universitaria comprometida con la justicia social, los DDHH, la inclusión, la diversidad, el pluralismo y la democracia.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 la </a:t>
            </a:r>
            <a:r>
              <a:rPr lang="es-ES_tradnl" sz="11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co-construcción</a:t>
            </a:r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 propuestas culturales en conjunto con las comunidades presentes en nuestro entorno.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Promover una comunidad universitaria comprometida con el desarrollo social, de lo político y de lo público del territorio desde </a:t>
            </a:r>
            <a:r>
              <a:rPr lang="es-ES_tradnl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la inter-transdisciplinariedad</a:t>
            </a:r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253DA02-7F7C-07D3-D78D-035C2632EA20}"/>
              </a:ext>
            </a:extLst>
          </p:cNvPr>
          <p:cNvSpPr txBox="1"/>
          <p:nvPr/>
        </p:nvSpPr>
        <p:spPr>
          <a:xfrm>
            <a:off x="9785687" y="216213"/>
            <a:ext cx="1980000" cy="3985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Contribución externa de la VCM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Fortalecer de manera bidireccional los procesos formativos, la transformación social y el desarrollo sustentable del territorio y la autogestión de la comunidad.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al diálogo, a la </a:t>
            </a:r>
            <a:r>
              <a:rPr lang="es-ES_tradnl" sz="11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co-construcción</a:t>
            </a:r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territorial y a la transformación social.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al desarrollo de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experiencias creativas e innovadoras en el campo de la cultura, el arte y el patrimonio.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lang="es-CL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_tradnl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Contribuir al buen vivir de las personas más vulnerables de la sociedad.</a:t>
            </a:r>
            <a:endParaRPr lang="es-CL" sz="11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5C62B57-2906-E46D-7D9C-741C82AD9FD6}"/>
              </a:ext>
            </a:extLst>
          </p:cNvPr>
          <p:cNvSpPr txBox="1"/>
          <p:nvPr/>
        </p:nvSpPr>
        <p:spPr>
          <a:xfrm>
            <a:off x="4046099" y="5002139"/>
            <a:ext cx="3853476" cy="101566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SIRSE</a:t>
            </a:r>
            <a:endParaRPr lang="es-CL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1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1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Bidireccionalidad</a:t>
            </a:r>
            <a:endParaRPr lang="es-CL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1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CL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1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Modelo de Inserción Territorial</a:t>
            </a:r>
            <a:endParaRPr lang="es-CL" sz="1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ector: angular 13">
            <a:extLst>
              <a:ext uri="{FF2B5EF4-FFF2-40B4-BE49-F238E27FC236}">
                <a16:creationId xmlns:a16="http://schemas.microsoft.com/office/drawing/2014/main" id="{5C3F6259-6FFA-0211-C47F-1D89999B74EC}"/>
              </a:ext>
            </a:extLst>
          </p:cNvPr>
          <p:cNvCxnSpPr>
            <a:stCxn id="11" idx="2"/>
            <a:endCxn id="12" idx="3"/>
          </p:cNvCxnSpPr>
          <p:nvPr/>
        </p:nvCxnSpPr>
        <p:spPr>
          <a:xfrm rot="5400000">
            <a:off x="8683605" y="3417889"/>
            <a:ext cx="1308052" cy="287611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345C21B8-9C02-469F-D215-052A47D5577F}"/>
              </a:ext>
            </a:extLst>
          </p:cNvPr>
          <p:cNvCxnSpPr>
            <a:cxnSpLocks/>
            <a:stCxn id="12" idx="1"/>
            <a:endCxn id="7" idx="2"/>
          </p:cNvCxnSpPr>
          <p:nvPr/>
        </p:nvCxnSpPr>
        <p:spPr>
          <a:xfrm rot="10800000">
            <a:off x="1266245" y="5002139"/>
            <a:ext cx="2779854" cy="50783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183A92F7-01E9-D0EB-0350-CF5E67EEA595}"/>
              </a:ext>
            </a:extLst>
          </p:cNvPr>
          <p:cNvCxnSpPr>
            <a:cxnSpLocks/>
            <a:stCxn id="9" idx="2"/>
          </p:cNvCxnSpPr>
          <p:nvPr/>
        </p:nvCxnSpPr>
        <p:spPr>
          <a:xfrm rot="5400000">
            <a:off x="6580696" y="3160444"/>
            <a:ext cx="2693390" cy="9900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97B4AA5D-4894-EA53-69A4-D547C65311C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5972837" y="4602029"/>
            <a:ext cx="0" cy="400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F0C2F7DB-CAC6-0DF0-22DD-4C6BADD73F77}"/>
              </a:ext>
            </a:extLst>
          </p:cNvPr>
          <p:cNvCxnSpPr/>
          <p:nvPr/>
        </p:nvCxnSpPr>
        <p:spPr>
          <a:xfrm>
            <a:off x="4609541" y="841248"/>
            <a:ext cx="373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60CBFF8C-1AEA-BD7D-7205-E3151B4DD676}"/>
              </a:ext>
            </a:extLst>
          </p:cNvPr>
          <p:cNvCxnSpPr/>
          <p:nvPr/>
        </p:nvCxnSpPr>
        <p:spPr>
          <a:xfrm>
            <a:off x="4609541" y="1478280"/>
            <a:ext cx="373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84A04028-AD43-7C5E-5BE0-C2D2BDE5B76B}"/>
              </a:ext>
            </a:extLst>
          </p:cNvPr>
          <p:cNvCxnSpPr>
            <a:cxnSpLocks/>
          </p:cNvCxnSpPr>
          <p:nvPr/>
        </p:nvCxnSpPr>
        <p:spPr>
          <a:xfrm>
            <a:off x="4609541" y="2753847"/>
            <a:ext cx="373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01946F24-A6BA-0395-20E0-F5F1E4111C44}"/>
              </a:ext>
            </a:extLst>
          </p:cNvPr>
          <p:cNvCxnSpPr>
            <a:cxnSpLocks/>
          </p:cNvCxnSpPr>
          <p:nvPr/>
        </p:nvCxnSpPr>
        <p:spPr>
          <a:xfrm>
            <a:off x="4609541" y="2180089"/>
            <a:ext cx="373296" cy="4060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ACB4DD39-8337-D8F7-7849-1FFEEB0DBB15}"/>
              </a:ext>
            </a:extLst>
          </p:cNvPr>
          <p:cNvCxnSpPr>
            <a:cxnSpLocks/>
          </p:cNvCxnSpPr>
          <p:nvPr/>
        </p:nvCxnSpPr>
        <p:spPr>
          <a:xfrm>
            <a:off x="4609541" y="3317727"/>
            <a:ext cx="373296" cy="3377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4852B1AC-7710-6F90-296C-791D5DC6BB3F}"/>
              </a:ext>
            </a:extLst>
          </p:cNvPr>
          <p:cNvCxnSpPr>
            <a:cxnSpLocks/>
          </p:cNvCxnSpPr>
          <p:nvPr/>
        </p:nvCxnSpPr>
        <p:spPr>
          <a:xfrm flipV="1">
            <a:off x="2256245" y="3486585"/>
            <a:ext cx="1363296" cy="55385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1DD0D80F-F928-3678-5B23-8DA6132C4A9E}"/>
              </a:ext>
            </a:extLst>
          </p:cNvPr>
          <p:cNvCxnSpPr>
            <a:cxnSpLocks/>
          </p:cNvCxnSpPr>
          <p:nvPr/>
        </p:nvCxnSpPr>
        <p:spPr>
          <a:xfrm>
            <a:off x="4609541" y="841248"/>
            <a:ext cx="373296" cy="5971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1B9C82DB-93C4-72C6-94F1-B8DB691A94F7}"/>
              </a:ext>
            </a:extLst>
          </p:cNvPr>
          <p:cNvCxnSpPr>
            <a:cxnSpLocks/>
          </p:cNvCxnSpPr>
          <p:nvPr/>
        </p:nvCxnSpPr>
        <p:spPr>
          <a:xfrm>
            <a:off x="4609541" y="828802"/>
            <a:ext cx="373296" cy="16587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FFD4F57B-CEF0-7589-615E-D376DDC4B7E3}"/>
              </a:ext>
            </a:extLst>
          </p:cNvPr>
          <p:cNvCxnSpPr>
            <a:cxnSpLocks/>
          </p:cNvCxnSpPr>
          <p:nvPr/>
        </p:nvCxnSpPr>
        <p:spPr>
          <a:xfrm>
            <a:off x="4609541" y="1478280"/>
            <a:ext cx="373296" cy="20970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0D93CFAA-F483-228B-3EC4-2A02DB56EA6D}"/>
              </a:ext>
            </a:extLst>
          </p:cNvPr>
          <p:cNvCxnSpPr>
            <a:cxnSpLocks/>
          </p:cNvCxnSpPr>
          <p:nvPr/>
        </p:nvCxnSpPr>
        <p:spPr>
          <a:xfrm>
            <a:off x="4609541" y="2195439"/>
            <a:ext cx="373296" cy="18156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143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341</Words>
  <Application>Microsoft Macintosh PowerPoint</Application>
  <PresentationFormat>Panorámica</PresentationFormat>
  <Paragraphs>55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Karina Lorena Keller Santander</dc:creator>
  <cp:lastModifiedBy>FERNANDO JOSE VERGARA HENRIQUEZ</cp:lastModifiedBy>
  <cp:revision>1</cp:revision>
  <dcterms:created xsi:type="dcterms:W3CDTF">2024-07-29T20:56:56Z</dcterms:created>
  <dcterms:modified xsi:type="dcterms:W3CDTF">2024-09-09T20:36:12Z</dcterms:modified>
</cp:coreProperties>
</file>