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86" r:id="rId4"/>
    <p:sldId id="287" r:id="rId5"/>
    <p:sldId id="288" r:id="rId6"/>
    <p:sldId id="289" r:id="rId7"/>
    <p:sldId id="260" r:id="rId8"/>
    <p:sldId id="261" r:id="rId9"/>
    <p:sldId id="264" r:id="rId10"/>
    <p:sldId id="265" r:id="rId11"/>
    <p:sldId id="274" r:id="rId12"/>
    <p:sldId id="277" r:id="rId13"/>
    <p:sldId id="278" r:id="rId14"/>
    <p:sldId id="279" r:id="rId15"/>
    <p:sldId id="281" r:id="rId16"/>
    <p:sldId id="283" r:id="rId17"/>
    <p:sldId id="272" r:id="rId18"/>
    <p:sldId id="284" r:id="rId1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B58D9-9FFF-4ED1-9A8A-33FFFFE595DD}" v="782" dt="2024-12-11T20:04:19.22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224"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ette Aguilera" userId="746c0e9ebbbb754b" providerId="LiveId" clId="{200B58D9-9FFF-4ED1-9A8A-33FFFFE595DD}"/>
    <pc:docChg chg="undo custSel addSld delSld modSld sldOrd">
      <pc:chgData name="Romanette Aguilera" userId="746c0e9ebbbb754b" providerId="LiveId" clId="{200B58D9-9FFF-4ED1-9A8A-33FFFFE595DD}" dt="2024-12-11T20:04:19.226" v="1399" actId="931"/>
      <pc:docMkLst>
        <pc:docMk/>
      </pc:docMkLst>
      <pc:sldChg chg="addSp delSp modSp mod">
        <pc:chgData name="Romanette Aguilera" userId="746c0e9ebbbb754b" providerId="LiveId" clId="{200B58D9-9FFF-4ED1-9A8A-33FFFFE595DD}" dt="2024-12-11T18:43:14.537" v="623" actId="1076"/>
        <pc:sldMkLst>
          <pc:docMk/>
          <pc:sldMk cId="3285871482" sldId="256"/>
        </pc:sldMkLst>
        <pc:spChg chg="mod">
          <ac:chgData name="Romanette Aguilera" userId="746c0e9ebbbb754b" providerId="LiveId" clId="{200B58D9-9FFF-4ED1-9A8A-33FFFFE595DD}" dt="2024-12-11T18:43:14.537" v="623" actId="1076"/>
          <ac:spMkLst>
            <pc:docMk/>
            <pc:sldMk cId="3285871482" sldId="256"/>
            <ac:spMk id="2" creationId="{337AB896-2659-2684-7A01-076D1803E7F9}"/>
          </ac:spMkLst>
        </pc:spChg>
        <pc:spChg chg="del">
          <ac:chgData name="Romanette Aguilera" userId="746c0e9ebbbb754b" providerId="LiveId" clId="{200B58D9-9FFF-4ED1-9A8A-33FFFFE595DD}" dt="2024-12-11T18:42:15.093" v="612" actId="478"/>
          <ac:spMkLst>
            <pc:docMk/>
            <pc:sldMk cId="3285871482" sldId="256"/>
            <ac:spMk id="3" creationId="{E1344AD4-7378-68F5-0833-E2BB08CA2A93}"/>
          </ac:spMkLst>
        </pc:spChg>
        <pc:picChg chg="add mod">
          <ac:chgData name="Romanette Aguilera" userId="746c0e9ebbbb754b" providerId="LiveId" clId="{200B58D9-9FFF-4ED1-9A8A-33FFFFE595DD}" dt="2024-12-11T18:42:30.110" v="615" actId="1076"/>
          <ac:picMkLst>
            <pc:docMk/>
            <pc:sldMk cId="3285871482" sldId="256"/>
            <ac:picMk id="4" creationId="{BF75167B-04E4-FF58-6D52-C1D61D47BD35}"/>
          </ac:picMkLst>
        </pc:picChg>
        <pc:picChg chg="del">
          <ac:chgData name="Romanette Aguilera" userId="746c0e9ebbbb754b" providerId="LiveId" clId="{200B58D9-9FFF-4ED1-9A8A-33FFFFE595DD}" dt="2024-12-11T17:07:01.065" v="539" actId="478"/>
          <ac:picMkLst>
            <pc:docMk/>
            <pc:sldMk cId="3285871482" sldId="256"/>
            <ac:picMk id="5" creationId="{645FDF36-A19B-07D2-28E1-663912E4B05D}"/>
          </ac:picMkLst>
        </pc:picChg>
        <pc:picChg chg="add mod">
          <ac:chgData name="Romanette Aguilera" userId="746c0e9ebbbb754b" providerId="LiveId" clId="{200B58D9-9FFF-4ED1-9A8A-33FFFFE595DD}" dt="2024-12-11T18:43:09.686" v="622" actId="14100"/>
          <ac:picMkLst>
            <pc:docMk/>
            <pc:sldMk cId="3285871482" sldId="256"/>
            <ac:picMk id="7" creationId="{34B13DC2-5E30-98FC-58F3-CC664B67E705}"/>
          </ac:picMkLst>
        </pc:picChg>
      </pc:sldChg>
      <pc:sldChg chg="del">
        <pc:chgData name="Romanette Aguilera" userId="746c0e9ebbbb754b" providerId="LiveId" clId="{200B58D9-9FFF-4ED1-9A8A-33FFFFE595DD}" dt="2024-12-11T18:44:45.409" v="632" actId="47"/>
        <pc:sldMkLst>
          <pc:docMk/>
          <pc:sldMk cId="141071350" sldId="257"/>
        </pc:sldMkLst>
      </pc:sldChg>
      <pc:sldChg chg="del">
        <pc:chgData name="Romanette Aguilera" userId="746c0e9ebbbb754b" providerId="LiveId" clId="{200B58D9-9FFF-4ED1-9A8A-33FFFFE595DD}" dt="2024-12-11T16:17:53.822" v="0" actId="2696"/>
        <pc:sldMkLst>
          <pc:docMk/>
          <pc:sldMk cId="2816849514" sldId="259"/>
        </pc:sldMkLst>
      </pc:sldChg>
      <pc:sldChg chg="delSp modSp mod ord">
        <pc:chgData name="Romanette Aguilera" userId="746c0e9ebbbb754b" providerId="LiveId" clId="{200B58D9-9FFF-4ED1-9A8A-33FFFFE595DD}" dt="2024-12-11T16:23:35.083" v="125" actId="20577"/>
        <pc:sldMkLst>
          <pc:docMk/>
          <pc:sldMk cId="801908650" sldId="267"/>
        </pc:sldMkLst>
        <pc:spChg chg="mod">
          <ac:chgData name="Romanette Aguilera" userId="746c0e9ebbbb754b" providerId="LiveId" clId="{200B58D9-9FFF-4ED1-9A8A-33FFFFE595DD}" dt="2024-12-11T16:20:36.485" v="71" actId="1076"/>
          <ac:spMkLst>
            <pc:docMk/>
            <pc:sldMk cId="801908650" sldId="267"/>
            <ac:spMk id="3" creationId="{65FDBB8F-D8B4-5092-5F45-42BB2EB8988F}"/>
          </ac:spMkLst>
        </pc:spChg>
        <pc:spChg chg="mod">
          <ac:chgData name="Romanette Aguilera" userId="746c0e9ebbbb754b" providerId="LiveId" clId="{200B58D9-9FFF-4ED1-9A8A-33FFFFE595DD}" dt="2024-12-11T16:23:35.083" v="125" actId="20577"/>
          <ac:spMkLst>
            <pc:docMk/>
            <pc:sldMk cId="801908650" sldId="267"/>
            <ac:spMk id="6" creationId="{F0632F27-CB2E-61B1-9F99-A5834CCDA6A0}"/>
          </ac:spMkLst>
        </pc:spChg>
        <pc:spChg chg="del">
          <ac:chgData name="Romanette Aguilera" userId="746c0e9ebbbb754b" providerId="LiveId" clId="{200B58D9-9FFF-4ED1-9A8A-33FFFFE595DD}" dt="2024-12-11T16:18:24.050" v="29" actId="478"/>
          <ac:spMkLst>
            <pc:docMk/>
            <pc:sldMk cId="801908650" sldId="267"/>
            <ac:spMk id="9" creationId="{51A422B9-45EE-1E81-19CF-2B2C9DA2150A}"/>
          </ac:spMkLst>
        </pc:spChg>
        <pc:spChg chg="del mod">
          <ac:chgData name="Romanette Aguilera" userId="746c0e9ebbbb754b" providerId="LiveId" clId="{200B58D9-9FFF-4ED1-9A8A-33FFFFE595DD}" dt="2024-12-11T16:18:22.044" v="28" actId="478"/>
          <ac:spMkLst>
            <pc:docMk/>
            <pc:sldMk cId="801908650" sldId="267"/>
            <ac:spMk id="12" creationId="{AA3D2D1B-8BA3-E39D-270B-D8858549AC30}"/>
          </ac:spMkLst>
        </pc:spChg>
        <pc:graphicFrameChg chg="del">
          <ac:chgData name="Romanette Aguilera" userId="746c0e9ebbbb754b" providerId="LiveId" clId="{200B58D9-9FFF-4ED1-9A8A-33FFFFE595DD}" dt="2024-12-11T16:18:17.994" v="25" actId="478"/>
          <ac:graphicFrameMkLst>
            <pc:docMk/>
            <pc:sldMk cId="801908650" sldId="267"/>
            <ac:graphicFrameMk id="8" creationId="{E5B51610-27C6-F266-EBCD-04E5F0618366}"/>
          </ac:graphicFrameMkLst>
        </pc:graphicFrameChg>
        <pc:picChg chg="del">
          <ac:chgData name="Romanette Aguilera" userId="746c0e9ebbbb754b" providerId="LiveId" clId="{200B58D9-9FFF-4ED1-9A8A-33FFFFE595DD}" dt="2024-12-11T16:18:24.944" v="30" actId="478"/>
          <ac:picMkLst>
            <pc:docMk/>
            <pc:sldMk cId="801908650" sldId="267"/>
            <ac:picMk id="10" creationId="{0C3F15F5-0A74-4A20-BFBB-1C076FA9E6BF}"/>
          </ac:picMkLst>
        </pc:picChg>
        <pc:picChg chg="del">
          <ac:chgData name="Romanette Aguilera" userId="746c0e9ebbbb754b" providerId="LiveId" clId="{200B58D9-9FFF-4ED1-9A8A-33FFFFE595DD}" dt="2024-12-11T16:18:19.294" v="26" actId="478"/>
          <ac:picMkLst>
            <pc:docMk/>
            <pc:sldMk cId="801908650" sldId="267"/>
            <ac:picMk id="11" creationId="{D28E8EB6-4603-160B-A41F-0A01157FF5EA}"/>
          </ac:picMkLst>
        </pc:picChg>
      </pc:sldChg>
      <pc:sldChg chg="modSp mod">
        <pc:chgData name="Romanette Aguilera" userId="746c0e9ebbbb754b" providerId="LiveId" clId="{200B58D9-9FFF-4ED1-9A8A-33FFFFE595DD}" dt="2024-12-11T19:58:16.430" v="1327" actId="20577"/>
        <pc:sldMkLst>
          <pc:docMk/>
          <pc:sldMk cId="1440592412" sldId="272"/>
        </pc:sldMkLst>
        <pc:spChg chg="mod">
          <ac:chgData name="Romanette Aguilera" userId="746c0e9ebbbb754b" providerId="LiveId" clId="{200B58D9-9FFF-4ED1-9A8A-33FFFFE595DD}" dt="2024-12-11T19:58:16.430" v="1327" actId="20577"/>
          <ac:spMkLst>
            <pc:docMk/>
            <pc:sldMk cId="1440592412" sldId="272"/>
            <ac:spMk id="3" creationId="{65FDBB8F-D8B4-5092-5F45-42BB2EB8988F}"/>
          </ac:spMkLst>
        </pc:spChg>
      </pc:sldChg>
      <pc:sldChg chg="addSp delSp modSp mod modAnim">
        <pc:chgData name="Romanette Aguilera" userId="746c0e9ebbbb754b" providerId="LiveId" clId="{200B58D9-9FFF-4ED1-9A8A-33FFFFE595DD}" dt="2024-12-11T20:04:19.226" v="1399" actId="931"/>
        <pc:sldMkLst>
          <pc:docMk/>
          <pc:sldMk cId="3156644000" sldId="273"/>
        </pc:sldMkLst>
        <pc:picChg chg="del">
          <ac:chgData name="Romanette Aguilera" userId="746c0e9ebbbb754b" providerId="LiveId" clId="{200B58D9-9FFF-4ED1-9A8A-33FFFFE595DD}" dt="2024-12-11T20:03:52.228" v="1398" actId="478"/>
          <ac:picMkLst>
            <pc:docMk/>
            <pc:sldMk cId="3156644000" sldId="273"/>
            <ac:picMk id="2" creationId="{63552F4F-1C6F-7A59-5AE7-17FBA7485DBD}"/>
          </ac:picMkLst>
        </pc:picChg>
        <pc:picChg chg="add mod">
          <ac:chgData name="Romanette Aguilera" userId="746c0e9ebbbb754b" providerId="LiveId" clId="{200B58D9-9FFF-4ED1-9A8A-33FFFFE595DD}" dt="2024-12-11T20:04:19.226" v="1399" actId="931"/>
          <ac:picMkLst>
            <pc:docMk/>
            <pc:sldMk cId="3156644000" sldId="273"/>
            <ac:picMk id="4" creationId="{3058E29A-19C1-7020-5895-F47D7EBC7065}"/>
          </ac:picMkLst>
        </pc:picChg>
      </pc:sldChg>
      <pc:sldChg chg="modSp">
        <pc:chgData name="Romanette Aguilera" userId="746c0e9ebbbb754b" providerId="LiveId" clId="{200B58D9-9FFF-4ED1-9A8A-33FFFFE595DD}" dt="2024-12-11T19:13:53.669" v="1039" actId="20577"/>
        <pc:sldMkLst>
          <pc:docMk/>
          <pc:sldMk cId="955692960" sldId="274"/>
        </pc:sldMkLst>
        <pc:spChg chg="mod">
          <ac:chgData name="Romanette Aguilera" userId="746c0e9ebbbb754b" providerId="LiveId" clId="{200B58D9-9FFF-4ED1-9A8A-33FFFFE595DD}" dt="2024-12-11T19:13:53.669" v="1039" actId="20577"/>
          <ac:spMkLst>
            <pc:docMk/>
            <pc:sldMk cId="955692960" sldId="274"/>
            <ac:spMk id="6" creationId="{F0632F27-CB2E-61B1-9F99-A5834CCDA6A0}"/>
          </ac:spMkLst>
        </pc:spChg>
      </pc:sldChg>
      <pc:sldChg chg="modSp mod">
        <pc:chgData name="Romanette Aguilera" userId="746c0e9ebbbb754b" providerId="LiveId" clId="{200B58D9-9FFF-4ED1-9A8A-33FFFFE595DD}" dt="2024-12-11T18:57:16.574" v="1036" actId="20577"/>
        <pc:sldMkLst>
          <pc:docMk/>
          <pc:sldMk cId="3394508577" sldId="277"/>
        </pc:sldMkLst>
        <pc:spChg chg="mod">
          <ac:chgData name="Romanette Aguilera" userId="746c0e9ebbbb754b" providerId="LiveId" clId="{200B58D9-9FFF-4ED1-9A8A-33FFFFE595DD}" dt="2024-12-11T18:57:16.574" v="1036" actId="20577"/>
          <ac:spMkLst>
            <pc:docMk/>
            <pc:sldMk cId="3394508577" sldId="277"/>
            <ac:spMk id="6" creationId="{F0632F27-CB2E-61B1-9F99-A5834CCDA6A0}"/>
          </ac:spMkLst>
        </pc:spChg>
        <pc:graphicFrameChg chg="modGraphic">
          <ac:chgData name="Romanette Aguilera" userId="746c0e9ebbbb754b" providerId="LiveId" clId="{200B58D9-9FFF-4ED1-9A8A-33FFFFE595DD}" dt="2024-12-11T18:53:43.597" v="825" actId="20577"/>
          <ac:graphicFrameMkLst>
            <pc:docMk/>
            <pc:sldMk cId="3394508577" sldId="277"/>
            <ac:graphicFrameMk id="4" creationId="{E3F5AC75-7EEF-C5B4-4A94-DDA065FF2979}"/>
          </ac:graphicFrameMkLst>
        </pc:graphicFrameChg>
      </pc:sldChg>
      <pc:sldChg chg="modSp mod">
        <pc:chgData name="Romanette Aguilera" userId="746c0e9ebbbb754b" providerId="LiveId" clId="{200B58D9-9FFF-4ED1-9A8A-33FFFFE595DD}" dt="2024-12-11T19:14:24.916" v="1071" actId="20577"/>
        <pc:sldMkLst>
          <pc:docMk/>
          <pc:sldMk cId="2025876761" sldId="278"/>
        </pc:sldMkLst>
        <pc:spChg chg="mod">
          <ac:chgData name="Romanette Aguilera" userId="746c0e9ebbbb754b" providerId="LiveId" clId="{200B58D9-9FFF-4ED1-9A8A-33FFFFE595DD}" dt="2024-12-11T18:51:33.313" v="727" actId="20577"/>
          <ac:spMkLst>
            <pc:docMk/>
            <pc:sldMk cId="2025876761" sldId="278"/>
            <ac:spMk id="6" creationId="{F0632F27-CB2E-61B1-9F99-A5834CCDA6A0}"/>
          </ac:spMkLst>
        </pc:spChg>
        <pc:graphicFrameChg chg="modGraphic">
          <ac:chgData name="Romanette Aguilera" userId="746c0e9ebbbb754b" providerId="LiveId" clId="{200B58D9-9FFF-4ED1-9A8A-33FFFFE595DD}" dt="2024-12-11T19:14:24.916" v="1071" actId="20577"/>
          <ac:graphicFrameMkLst>
            <pc:docMk/>
            <pc:sldMk cId="2025876761" sldId="278"/>
            <ac:graphicFrameMk id="4" creationId="{E3F5AC75-7EEF-C5B4-4A94-DDA065FF2979}"/>
          </ac:graphicFrameMkLst>
        </pc:graphicFrameChg>
      </pc:sldChg>
      <pc:sldChg chg="modSp mod">
        <pc:chgData name="Romanette Aguilera" userId="746c0e9ebbbb754b" providerId="LiveId" clId="{200B58D9-9FFF-4ED1-9A8A-33FFFFE595DD}" dt="2024-12-11T18:56:59.783" v="1016" actId="20577"/>
        <pc:sldMkLst>
          <pc:docMk/>
          <pc:sldMk cId="1994743531" sldId="279"/>
        </pc:sldMkLst>
        <pc:spChg chg="mod">
          <ac:chgData name="Romanette Aguilera" userId="746c0e9ebbbb754b" providerId="LiveId" clId="{200B58D9-9FFF-4ED1-9A8A-33FFFFE595DD}" dt="2024-12-11T18:56:13.940" v="978" actId="123"/>
          <ac:spMkLst>
            <pc:docMk/>
            <pc:sldMk cId="1994743531" sldId="279"/>
            <ac:spMk id="6" creationId="{F0632F27-CB2E-61B1-9F99-A5834CCDA6A0}"/>
          </ac:spMkLst>
        </pc:spChg>
        <pc:graphicFrameChg chg="modGraphic">
          <ac:chgData name="Romanette Aguilera" userId="746c0e9ebbbb754b" providerId="LiveId" clId="{200B58D9-9FFF-4ED1-9A8A-33FFFFE595DD}" dt="2024-12-11T18:56:59.783" v="1016" actId="20577"/>
          <ac:graphicFrameMkLst>
            <pc:docMk/>
            <pc:sldMk cId="1994743531" sldId="279"/>
            <ac:graphicFrameMk id="4" creationId="{E3F5AC75-7EEF-C5B4-4A94-DDA065FF2979}"/>
          </ac:graphicFrameMkLst>
        </pc:graphicFrameChg>
      </pc:sldChg>
      <pc:sldChg chg="delSp modSp del mod delAnim">
        <pc:chgData name="Romanette Aguilera" userId="746c0e9ebbbb754b" providerId="LiveId" clId="{200B58D9-9FFF-4ED1-9A8A-33FFFFE595DD}" dt="2024-12-11T17:11:38.524" v="552" actId="47"/>
        <pc:sldMkLst>
          <pc:docMk/>
          <pc:sldMk cId="385016781" sldId="280"/>
        </pc:sldMkLst>
        <pc:spChg chg="del mod">
          <ac:chgData name="Romanette Aguilera" userId="746c0e9ebbbb754b" providerId="LiveId" clId="{200B58D9-9FFF-4ED1-9A8A-33FFFFE595DD}" dt="2024-12-11T17:09:58.268" v="543" actId="478"/>
          <ac:spMkLst>
            <pc:docMk/>
            <pc:sldMk cId="385016781" sldId="280"/>
            <ac:spMk id="6" creationId="{F0632F27-CB2E-61B1-9F99-A5834CCDA6A0}"/>
          </ac:spMkLst>
        </pc:spChg>
        <pc:picChg chg="del">
          <ac:chgData name="Romanette Aguilera" userId="746c0e9ebbbb754b" providerId="LiveId" clId="{200B58D9-9FFF-4ED1-9A8A-33FFFFE595DD}" dt="2024-12-11T17:09:52.371" v="541" actId="478"/>
          <ac:picMkLst>
            <pc:docMk/>
            <pc:sldMk cId="385016781" sldId="280"/>
            <ac:picMk id="2" creationId="{771D6B77-7F93-67F5-F5B3-32DF4432DE25}"/>
          </ac:picMkLst>
        </pc:picChg>
      </pc:sldChg>
      <pc:sldChg chg="modSp">
        <pc:chgData name="Romanette Aguilera" userId="746c0e9ebbbb754b" providerId="LiveId" clId="{200B58D9-9FFF-4ED1-9A8A-33FFFFE595DD}" dt="2024-12-11T19:26:16.254" v="1080" actId="20577"/>
        <pc:sldMkLst>
          <pc:docMk/>
          <pc:sldMk cId="4270125243" sldId="281"/>
        </pc:sldMkLst>
        <pc:spChg chg="mod">
          <ac:chgData name="Romanette Aguilera" userId="746c0e9ebbbb754b" providerId="LiveId" clId="{200B58D9-9FFF-4ED1-9A8A-33FFFFE595DD}" dt="2024-12-11T19:26:16.254" v="1080" actId="20577"/>
          <ac:spMkLst>
            <pc:docMk/>
            <pc:sldMk cId="4270125243" sldId="281"/>
            <ac:spMk id="6" creationId="{F0632F27-CB2E-61B1-9F99-A5834CCDA6A0}"/>
          </ac:spMkLst>
        </pc:spChg>
      </pc:sldChg>
      <pc:sldChg chg="del">
        <pc:chgData name="Romanette Aguilera" userId="746c0e9ebbbb754b" providerId="LiveId" clId="{200B58D9-9FFF-4ED1-9A8A-33FFFFE595DD}" dt="2024-12-11T17:09:49.496" v="540" actId="47"/>
        <pc:sldMkLst>
          <pc:docMk/>
          <pc:sldMk cId="2209321166" sldId="282"/>
        </pc:sldMkLst>
      </pc:sldChg>
      <pc:sldChg chg="modSp">
        <pc:chgData name="Romanette Aguilera" userId="746c0e9ebbbb754b" providerId="LiveId" clId="{200B58D9-9FFF-4ED1-9A8A-33FFFFE595DD}" dt="2024-12-11T19:39:28.116" v="1156" actId="20577"/>
        <pc:sldMkLst>
          <pc:docMk/>
          <pc:sldMk cId="2155281150" sldId="283"/>
        </pc:sldMkLst>
        <pc:spChg chg="mod">
          <ac:chgData name="Romanette Aguilera" userId="746c0e9ebbbb754b" providerId="LiveId" clId="{200B58D9-9FFF-4ED1-9A8A-33FFFFE595DD}" dt="2024-12-11T19:39:28.116" v="1156" actId="20577"/>
          <ac:spMkLst>
            <pc:docMk/>
            <pc:sldMk cId="2155281150" sldId="283"/>
            <ac:spMk id="6" creationId="{F0632F27-CB2E-61B1-9F99-A5834CCDA6A0}"/>
          </ac:spMkLst>
        </pc:spChg>
      </pc:sldChg>
      <pc:sldChg chg="delSp modSp add del mod ord delAnim">
        <pc:chgData name="Romanette Aguilera" userId="746c0e9ebbbb754b" providerId="LiveId" clId="{200B58D9-9FFF-4ED1-9A8A-33FFFFE595DD}" dt="2024-12-11T17:05:20.858" v="538" actId="47"/>
        <pc:sldMkLst>
          <pc:docMk/>
          <pc:sldMk cId="1343498989" sldId="285"/>
        </pc:sldMkLst>
        <pc:spChg chg="del">
          <ac:chgData name="Romanette Aguilera" userId="746c0e9ebbbb754b" providerId="LiveId" clId="{200B58D9-9FFF-4ED1-9A8A-33FFFFE595DD}" dt="2024-12-11T16:49:47.130" v="242" actId="478"/>
          <ac:spMkLst>
            <pc:docMk/>
            <pc:sldMk cId="1343498989" sldId="285"/>
            <ac:spMk id="6" creationId="{46EB70A9-7618-719B-76ED-6202EEA81B0D}"/>
          </ac:spMkLst>
        </pc:spChg>
        <pc:graphicFrameChg chg="mod">
          <ac:chgData name="Romanette Aguilera" userId="746c0e9ebbbb754b" providerId="LiveId" clId="{200B58D9-9FFF-4ED1-9A8A-33FFFFE595DD}" dt="2024-12-11T16:50:32.434" v="285"/>
          <ac:graphicFrameMkLst>
            <pc:docMk/>
            <pc:sldMk cId="1343498989" sldId="285"/>
            <ac:graphicFrameMk id="8" creationId="{1333AC72-548C-FFD8-CA4C-1391F08C02D2}"/>
          </ac:graphicFrameMkLst>
        </pc:graphicFrameChg>
      </pc:sldChg>
      <pc:sldChg chg="addSp delSp modSp add mod delAnim modAnim">
        <pc:chgData name="Romanette Aguilera" userId="746c0e9ebbbb754b" providerId="LiveId" clId="{200B58D9-9FFF-4ED1-9A8A-33FFFFE595DD}" dt="2024-12-11T16:58:19.802" v="433" actId="122"/>
        <pc:sldMkLst>
          <pc:docMk/>
          <pc:sldMk cId="3352771920" sldId="286"/>
        </pc:sldMkLst>
        <pc:spChg chg="mod">
          <ac:chgData name="Romanette Aguilera" userId="746c0e9ebbbb754b" providerId="LiveId" clId="{200B58D9-9FFF-4ED1-9A8A-33FFFFE595DD}" dt="2024-12-11T16:58:19.802" v="433" actId="122"/>
          <ac:spMkLst>
            <pc:docMk/>
            <pc:sldMk cId="3352771920" sldId="286"/>
            <ac:spMk id="3" creationId="{BEAA185A-1FC9-D687-82E9-FEC31178E54A}"/>
          </ac:spMkLst>
        </pc:spChg>
        <pc:spChg chg="del mod">
          <ac:chgData name="Romanette Aguilera" userId="746c0e9ebbbb754b" providerId="LiveId" clId="{200B58D9-9FFF-4ED1-9A8A-33FFFFE595DD}" dt="2024-12-11T16:48:15.911" v="164"/>
          <ac:spMkLst>
            <pc:docMk/>
            <pc:sldMk cId="3352771920" sldId="286"/>
            <ac:spMk id="6" creationId="{95C86541-2DD0-0995-F877-7E8D012A883F}"/>
          </ac:spMkLst>
        </pc:spChg>
        <pc:graphicFrameChg chg="add del mod modGraphic">
          <ac:chgData name="Romanette Aguilera" userId="746c0e9ebbbb754b" providerId="LiveId" clId="{200B58D9-9FFF-4ED1-9A8A-33FFFFE595DD}" dt="2024-12-11T16:52:27.804" v="293" actId="1032"/>
          <ac:graphicFrameMkLst>
            <pc:docMk/>
            <pc:sldMk cId="3352771920" sldId="286"/>
            <ac:graphicFrameMk id="7" creationId="{7CC838A0-4A2D-6052-B748-008408E9CAC8}"/>
          </ac:graphicFrameMkLst>
        </pc:graphicFrameChg>
        <pc:picChg chg="add mod modCrop">
          <ac:chgData name="Romanette Aguilera" userId="746c0e9ebbbb754b" providerId="LiveId" clId="{200B58D9-9FFF-4ED1-9A8A-33FFFFE595DD}" dt="2024-12-11T16:48:22.021" v="165" actId="1076"/>
          <ac:picMkLst>
            <pc:docMk/>
            <pc:sldMk cId="3352771920" sldId="286"/>
            <ac:picMk id="4" creationId="{7AE8DA5E-E8F2-9A68-9D4E-762D21FFC25A}"/>
          </ac:picMkLst>
        </pc:picChg>
      </pc:sldChg>
      <pc:sldChg chg="addSp modSp add mod">
        <pc:chgData name="Romanette Aguilera" userId="746c0e9ebbbb754b" providerId="LiveId" clId="{200B58D9-9FFF-4ED1-9A8A-33FFFFE595DD}" dt="2024-12-11T16:58:23.853" v="434" actId="122"/>
        <pc:sldMkLst>
          <pc:docMk/>
          <pc:sldMk cId="2003062491" sldId="287"/>
        </pc:sldMkLst>
        <pc:spChg chg="mod">
          <ac:chgData name="Romanette Aguilera" userId="746c0e9ebbbb754b" providerId="LiveId" clId="{200B58D9-9FFF-4ED1-9A8A-33FFFFE595DD}" dt="2024-12-11T16:58:23.853" v="434" actId="122"/>
          <ac:spMkLst>
            <pc:docMk/>
            <pc:sldMk cId="2003062491" sldId="287"/>
            <ac:spMk id="3" creationId="{BAA799C5-601F-17A7-F190-C315EBFDCD98}"/>
          </ac:spMkLst>
        </pc:spChg>
        <pc:graphicFrameChg chg="add mod modGraphic">
          <ac:chgData name="Romanette Aguilera" userId="746c0e9ebbbb754b" providerId="LiveId" clId="{200B58D9-9FFF-4ED1-9A8A-33FFFFE595DD}" dt="2024-12-11T16:57:50.545" v="428"/>
          <ac:graphicFrameMkLst>
            <pc:docMk/>
            <pc:sldMk cId="2003062491" sldId="287"/>
            <ac:graphicFrameMk id="2" creationId="{8174F72E-1EA4-EF5E-049B-96F792605783}"/>
          </ac:graphicFrameMkLst>
        </pc:graphicFrameChg>
        <pc:picChg chg="mod modCrop">
          <ac:chgData name="Romanette Aguilera" userId="746c0e9ebbbb754b" providerId="LiveId" clId="{200B58D9-9FFF-4ED1-9A8A-33FFFFE595DD}" dt="2024-12-11T16:53:19.704" v="300" actId="732"/>
          <ac:picMkLst>
            <pc:docMk/>
            <pc:sldMk cId="2003062491" sldId="287"/>
            <ac:picMk id="4" creationId="{69FE9D6F-8F6B-3459-3AE1-7D9E1E0378CC}"/>
          </ac:picMkLst>
        </pc:picChg>
      </pc:sldChg>
      <pc:sldChg chg="addSp delSp modSp add mod ord">
        <pc:chgData name="Romanette Aguilera" userId="746c0e9ebbbb754b" providerId="LiveId" clId="{200B58D9-9FFF-4ED1-9A8A-33FFFFE595DD}" dt="2024-12-11T16:59:36.273" v="438" actId="1076"/>
        <pc:sldMkLst>
          <pc:docMk/>
          <pc:sldMk cId="194005385" sldId="288"/>
        </pc:sldMkLst>
        <pc:spChg chg="mod">
          <ac:chgData name="Romanette Aguilera" userId="746c0e9ebbbb754b" providerId="LiveId" clId="{200B58D9-9FFF-4ED1-9A8A-33FFFFE595DD}" dt="2024-12-11T16:58:16.511" v="432" actId="122"/>
          <ac:spMkLst>
            <pc:docMk/>
            <pc:sldMk cId="194005385" sldId="288"/>
            <ac:spMk id="3" creationId="{83C0BF20-8246-AFE7-9071-AE5F71B7FD97}"/>
          </ac:spMkLst>
        </pc:spChg>
        <pc:picChg chg="del">
          <ac:chgData name="Romanette Aguilera" userId="746c0e9ebbbb754b" providerId="LiveId" clId="{200B58D9-9FFF-4ED1-9A8A-33FFFFE595DD}" dt="2024-12-11T16:58:27.946" v="435" actId="478"/>
          <ac:picMkLst>
            <pc:docMk/>
            <pc:sldMk cId="194005385" sldId="288"/>
            <ac:picMk id="4" creationId="{5A8B4B5A-64A2-6F8D-A4D8-392F74D7C702}"/>
          </ac:picMkLst>
        </pc:picChg>
        <pc:picChg chg="add mod">
          <ac:chgData name="Romanette Aguilera" userId="746c0e9ebbbb754b" providerId="LiveId" clId="{200B58D9-9FFF-4ED1-9A8A-33FFFFE595DD}" dt="2024-12-11T16:59:36.273" v="438" actId="1076"/>
          <ac:picMkLst>
            <pc:docMk/>
            <pc:sldMk cId="194005385" sldId="288"/>
            <ac:picMk id="6" creationId="{ADA4DCBD-4F76-5C2D-6CEF-CE161927039C}"/>
          </ac:picMkLst>
        </pc:picChg>
      </pc:sldChg>
      <pc:sldChg chg="addSp modSp add mod">
        <pc:chgData name="Romanette Aguilera" userId="746c0e9ebbbb754b" providerId="LiveId" clId="{200B58D9-9FFF-4ED1-9A8A-33FFFFE595DD}" dt="2024-12-11T17:03:53.443" v="532" actId="13249"/>
        <pc:sldMkLst>
          <pc:docMk/>
          <pc:sldMk cId="1175172058" sldId="289"/>
        </pc:sldMkLst>
        <pc:graphicFrameChg chg="add mod modGraphic">
          <ac:chgData name="Romanette Aguilera" userId="746c0e9ebbbb754b" providerId="LiveId" clId="{200B58D9-9FFF-4ED1-9A8A-33FFFFE595DD}" dt="2024-12-11T17:03:53.443" v="532" actId="13249"/>
          <ac:graphicFrameMkLst>
            <pc:docMk/>
            <pc:sldMk cId="1175172058" sldId="289"/>
            <ac:graphicFrameMk id="2" creationId="{EF054207-BC53-7559-2020-66C709A5FA9B}"/>
          </ac:graphicFrameMkLst>
        </pc:graphicFrameChg>
        <pc:picChg chg="mod modCrop">
          <ac:chgData name="Romanette Aguilera" userId="746c0e9ebbbb754b" providerId="LiveId" clId="{200B58D9-9FFF-4ED1-9A8A-33FFFFE595DD}" dt="2024-12-11T17:01:11.263" v="462" actId="1076"/>
          <ac:picMkLst>
            <pc:docMk/>
            <pc:sldMk cId="1175172058" sldId="289"/>
            <ac:picMk id="6" creationId="{2F5A0147-14EB-2E21-09AF-D277B1D3F5C5}"/>
          </ac:picMkLst>
        </pc:picChg>
      </pc:sldChg>
      <pc:sldChg chg="delSp add del mod ord">
        <pc:chgData name="Romanette Aguilera" userId="746c0e9ebbbb754b" providerId="LiveId" clId="{200B58D9-9FFF-4ED1-9A8A-33FFFFE595DD}" dt="2024-12-11T17:04:42.378" v="537" actId="47"/>
        <pc:sldMkLst>
          <pc:docMk/>
          <pc:sldMk cId="935919292" sldId="290"/>
        </pc:sldMkLst>
        <pc:picChg chg="del">
          <ac:chgData name="Romanette Aguilera" userId="746c0e9ebbbb754b" providerId="LiveId" clId="{200B58D9-9FFF-4ED1-9A8A-33FFFFE595DD}" dt="2024-12-11T17:04:21.927" v="536" actId="478"/>
          <ac:picMkLst>
            <pc:docMk/>
            <pc:sldMk cId="935919292" sldId="290"/>
            <ac:picMk id="6" creationId="{FE85D72C-0184-5BE6-1560-9AC37CC72254}"/>
          </ac:picMkLst>
        </pc:picChg>
      </pc:sldChg>
      <pc:sldChg chg="modSp mod delDesignElem">
        <pc:chgData name="Romanette Aguilera" userId="746c0e9ebbbb754b" providerId="LiveId" clId="{200B58D9-9FFF-4ED1-9A8A-33FFFFE595DD}" dt="2024-12-11T17:11:34.840" v="551" actId="1076"/>
        <pc:sldMkLst>
          <pc:docMk/>
          <pc:sldMk cId="1707809216" sldId="290"/>
        </pc:sldMkLst>
        <pc:spChg chg="mod">
          <ac:chgData name="Romanette Aguilera" userId="746c0e9ebbbb754b" providerId="LiveId" clId="{200B58D9-9FFF-4ED1-9A8A-33FFFFE595DD}" dt="2024-12-11T17:11:34.840" v="551" actId="1076"/>
          <ac:spMkLst>
            <pc:docMk/>
            <pc:sldMk cId="1707809216" sldId="290"/>
            <ac:spMk id="2" creationId="{FF08CCC8-3027-E935-138B-F72D29EA58B3}"/>
          </ac:spMkLst>
        </pc:spChg>
        <pc:picChg chg="mod">
          <ac:chgData name="Romanette Aguilera" userId="746c0e9ebbbb754b" providerId="LiveId" clId="{200B58D9-9FFF-4ED1-9A8A-33FFFFE595DD}" dt="2024-12-11T17:11:27.888" v="550" actId="1076"/>
          <ac:picMkLst>
            <pc:docMk/>
            <pc:sldMk cId="1707809216" sldId="290"/>
            <ac:picMk id="8" creationId="{0008E2B1-831C-BF15-2EFE-A12C8F2EA4F3}"/>
          </ac:picMkLst>
        </pc:picChg>
      </pc:sldChg>
      <pc:sldChg chg="addSp delSp modSp del mod">
        <pc:chgData name="Romanette Aguilera" userId="746c0e9ebbbb754b" providerId="LiveId" clId="{200B58D9-9FFF-4ED1-9A8A-33FFFFE595DD}" dt="2024-12-11T18:46:08.398" v="636" actId="1076"/>
        <pc:sldMkLst>
          <pc:docMk/>
          <pc:sldMk cId="1323556253" sldId="350"/>
        </pc:sldMkLst>
        <pc:spChg chg="del">
          <ac:chgData name="Romanette Aguilera" userId="746c0e9ebbbb754b" providerId="LiveId" clId="{200B58D9-9FFF-4ED1-9A8A-33FFFFE595DD}" dt="2024-12-11T18:43:54.347" v="625" actId="478"/>
          <ac:spMkLst>
            <pc:docMk/>
            <pc:sldMk cId="1323556253" sldId="350"/>
            <ac:spMk id="2" creationId="{B2F1814F-D35D-841F-EC36-9A87E98AB123}"/>
          </ac:spMkLst>
        </pc:spChg>
        <pc:spChg chg="add del mod">
          <ac:chgData name="Romanette Aguilera" userId="746c0e9ebbbb754b" providerId="LiveId" clId="{200B58D9-9FFF-4ED1-9A8A-33FFFFE595DD}" dt="2024-12-11T18:43:57.348" v="626" actId="478"/>
          <ac:spMkLst>
            <pc:docMk/>
            <pc:sldMk cId="1323556253" sldId="350"/>
            <ac:spMk id="5" creationId="{F0291037-E4E5-11F4-9256-D55E337586DE}"/>
          </ac:spMkLst>
        </pc:spChg>
        <pc:spChg chg="mod">
          <ac:chgData name="Romanette Aguilera" userId="746c0e9ebbbb754b" providerId="LiveId" clId="{200B58D9-9FFF-4ED1-9A8A-33FFFFE595DD}" dt="2024-12-11T18:46:01.401" v="635" actId="2711"/>
          <ac:spMkLst>
            <pc:docMk/>
            <pc:sldMk cId="1323556253" sldId="350"/>
            <ac:spMk id="11" creationId="{F82F4460-4059-B9A6-D953-F45574513E4B}"/>
          </ac:spMkLst>
        </pc:spChg>
        <pc:picChg chg="del">
          <ac:chgData name="Romanette Aguilera" userId="746c0e9ebbbb754b" providerId="LiveId" clId="{200B58D9-9FFF-4ED1-9A8A-33FFFFE595DD}" dt="2024-12-11T18:44:49.967" v="633" actId="478"/>
          <ac:picMkLst>
            <pc:docMk/>
            <pc:sldMk cId="1323556253" sldId="350"/>
            <ac:picMk id="3" creationId="{BFDE97E2-9604-D4B6-DBFB-66107790D062}"/>
          </ac:picMkLst>
        </pc:picChg>
        <pc:picChg chg="mod">
          <ac:chgData name="Romanette Aguilera" userId="746c0e9ebbbb754b" providerId="LiveId" clId="{200B58D9-9FFF-4ED1-9A8A-33FFFFE595DD}" dt="2024-12-11T18:46:08.398" v="636" actId="1076"/>
          <ac:picMkLst>
            <pc:docMk/>
            <pc:sldMk cId="1323556253" sldId="350"/>
            <ac:picMk id="13" creationId="{1F38AA4E-5241-CE49-4D03-DD06A189946C}"/>
          </ac:picMkLst>
        </pc:picChg>
      </pc:sldChg>
      <pc:sldChg chg="addSp delSp modSp add mod">
        <pc:chgData name="Romanette Aguilera" userId="746c0e9ebbbb754b" providerId="LiveId" clId="{200B58D9-9FFF-4ED1-9A8A-33FFFFE595DD}" dt="2024-12-11T20:02:52.377" v="1373" actId="1076"/>
        <pc:sldMkLst>
          <pc:docMk/>
          <pc:sldMk cId="3930414379" sldId="351"/>
        </pc:sldMkLst>
        <pc:spChg chg="del mod">
          <ac:chgData name="Romanette Aguilera" userId="746c0e9ebbbb754b" providerId="LiveId" clId="{200B58D9-9FFF-4ED1-9A8A-33FFFFE595DD}" dt="2024-12-11T20:02:05.135" v="1331" actId="478"/>
          <ac:spMkLst>
            <pc:docMk/>
            <pc:sldMk cId="3930414379" sldId="351"/>
            <ac:spMk id="2" creationId="{DD87EDEE-F989-BE7E-EECF-72AA68331B83}"/>
          </ac:spMkLst>
        </pc:spChg>
        <pc:spChg chg="add mod">
          <ac:chgData name="Romanette Aguilera" userId="746c0e9ebbbb754b" providerId="LiveId" clId="{200B58D9-9FFF-4ED1-9A8A-33FFFFE595DD}" dt="2024-12-11T20:02:52.377" v="1373" actId="1076"/>
          <ac:spMkLst>
            <pc:docMk/>
            <pc:sldMk cId="3930414379" sldId="351"/>
            <ac:spMk id="5" creationId="{D410E1FC-80F8-D524-CA99-10E6A1772A84}"/>
          </ac:spMkLst>
        </pc:spChg>
        <pc:picChg chg="add mod">
          <ac:chgData name="Romanette Aguilera" userId="746c0e9ebbbb754b" providerId="LiveId" clId="{200B58D9-9FFF-4ED1-9A8A-33FFFFE595DD}" dt="2024-12-11T20:02:11.940" v="1333" actId="1076"/>
          <ac:picMkLst>
            <pc:docMk/>
            <pc:sldMk cId="3930414379" sldId="351"/>
            <ac:picMk id="3" creationId="{416019F2-A804-834A-9569-D77A5B35694D}"/>
          </ac:picMkLst>
        </pc:picChg>
      </pc:sldChg>
      <pc:sldChg chg="addSp delSp modSp add mod ord">
        <pc:chgData name="Romanette Aguilera" userId="746c0e9ebbbb754b" providerId="LiveId" clId="{200B58D9-9FFF-4ED1-9A8A-33FFFFE595DD}" dt="2024-12-11T20:03:43.701" v="1397" actId="1076"/>
        <pc:sldMkLst>
          <pc:docMk/>
          <pc:sldMk cId="2804899765" sldId="352"/>
        </pc:sldMkLst>
        <pc:spChg chg="mod">
          <ac:chgData name="Romanette Aguilera" userId="746c0e9ebbbb754b" providerId="LiveId" clId="{200B58D9-9FFF-4ED1-9A8A-33FFFFE595DD}" dt="2024-12-11T20:03:43.701" v="1397" actId="1076"/>
          <ac:spMkLst>
            <pc:docMk/>
            <pc:sldMk cId="2804899765" sldId="352"/>
            <ac:spMk id="5" creationId="{9D2AE457-4A09-9CD0-6211-971054B36897}"/>
          </ac:spMkLst>
        </pc:spChg>
        <pc:picChg chg="add mod">
          <ac:chgData name="Romanette Aguilera" userId="746c0e9ebbbb754b" providerId="LiveId" clId="{200B58D9-9FFF-4ED1-9A8A-33FFFFE595DD}" dt="2024-12-11T20:03:32.855" v="1382" actId="1076"/>
          <ac:picMkLst>
            <pc:docMk/>
            <pc:sldMk cId="2804899765" sldId="352"/>
            <ac:picMk id="2" creationId="{6D76715D-F1C6-62EC-2049-502CF809E94B}"/>
          </ac:picMkLst>
        </pc:picChg>
        <pc:picChg chg="del">
          <ac:chgData name="Romanette Aguilera" userId="746c0e9ebbbb754b" providerId="LiveId" clId="{200B58D9-9FFF-4ED1-9A8A-33FFFFE595DD}" dt="2024-12-11T20:03:11.383" v="1377" actId="478"/>
          <ac:picMkLst>
            <pc:docMk/>
            <pc:sldMk cId="2804899765" sldId="352"/>
            <ac:picMk id="3" creationId="{9EE49F60-CCE6-F3BF-BE4C-BF87BA54F15B}"/>
          </ac:picMkLst>
        </pc:picChg>
      </pc:sldChg>
    </pc:docChg>
  </pc:docChgLst>
  <pc:docChgLst>
    <pc:chgData name="Romanette Aguilera" userId="746c0e9ebbbb754b" providerId="LiveId" clId="{0000EE3A-1329-45F3-B036-664F3A11E2A7}"/>
    <pc:docChg chg="undo custSel addSld delSld modSld">
      <pc:chgData name="Romanette Aguilera" userId="746c0e9ebbbb754b" providerId="LiveId" clId="{0000EE3A-1329-45F3-B036-664F3A11E2A7}" dt="2023-10-12T01:46:05.455" v="4863" actId="14100"/>
      <pc:docMkLst>
        <pc:docMk/>
      </pc:docMkLst>
      <pc:sldChg chg="del">
        <pc:chgData name="Romanette Aguilera" userId="746c0e9ebbbb754b" providerId="LiveId" clId="{0000EE3A-1329-45F3-B036-664F3A11E2A7}" dt="2023-10-11T23:46:18.182" v="0" actId="47"/>
        <pc:sldMkLst>
          <pc:docMk/>
          <pc:sldMk cId="2814954081" sldId="262"/>
        </pc:sldMkLst>
      </pc:sldChg>
      <pc:sldChg chg="del">
        <pc:chgData name="Romanette Aguilera" userId="746c0e9ebbbb754b" providerId="LiveId" clId="{0000EE3A-1329-45F3-B036-664F3A11E2A7}" dt="2023-10-11T23:51:47.615" v="4" actId="47"/>
        <pc:sldMkLst>
          <pc:docMk/>
          <pc:sldMk cId="2289589423" sldId="263"/>
        </pc:sldMkLst>
      </pc:sldChg>
      <pc:sldChg chg="addSp delSp modSp mod">
        <pc:chgData name="Romanette Aguilera" userId="746c0e9ebbbb754b" providerId="LiveId" clId="{0000EE3A-1329-45F3-B036-664F3A11E2A7}" dt="2023-10-12T00:15:13.407" v="509" actId="21"/>
        <pc:sldMkLst>
          <pc:docMk/>
          <pc:sldMk cId="1460534394" sldId="265"/>
        </pc:sldMkLst>
        <pc:picChg chg="add del mod">
          <ac:chgData name="Romanette Aguilera" userId="746c0e9ebbbb754b" providerId="LiveId" clId="{0000EE3A-1329-45F3-B036-664F3A11E2A7}" dt="2023-10-12T00:15:13.407" v="509" actId="21"/>
          <ac:picMkLst>
            <pc:docMk/>
            <pc:sldMk cId="1460534394" sldId="265"/>
            <ac:picMk id="4" creationId="{EAC59A63-CC6C-D43F-C809-0923423BD8D2}"/>
          </ac:picMkLst>
        </pc:picChg>
      </pc:sldChg>
      <pc:sldChg chg="del">
        <pc:chgData name="Romanette Aguilera" userId="746c0e9ebbbb754b" providerId="LiveId" clId="{0000EE3A-1329-45F3-B036-664F3A11E2A7}" dt="2023-10-11T23:51:51.516" v="5" actId="47"/>
        <pc:sldMkLst>
          <pc:docMk/>
          <pc:sldMk cId="3663471935" sldId="266"/>
        </pc:sldMkLst>
      </pc:sldChg>
      <pc:sldChg chg="addSp delSp modSp mod addAnim delAnim modAnim">
        <pc:chgData name="Romanette Aguilera" userId="746c0e9ebbbb754b" providerId="LiveId" clId="{0000EE3A-1329-45F3-B036-664F3A11E2A7}" dt="2023-10-12T00:16:33.019" v="534" actId="1076"/>
        <pc:sldMkLst>
          <pc:docMk/>
          <pc:sldMk cId="801908650" sldId="267"/>
        </pc:sldMkLst>
        <pc:spChg chg="mod">
          <ac:chgData name="Romanette Aguilera" userId="746c0e9ebbbb754b" providerId="LiveId" clId="{0000EE3A-1329-45F3-B036-664F3A11E2A7}" dt="2023-10-12T00:06:53.964" v="307" actId="1076"/>
          <ac:spMkLst>
            <pc:docMk/>
            <pc:sldMk cId="801908650" sldId="267"/>
            <ac:spMk id="3" creationId="{65FDBB8F-D8B4-5092-5F45-42BB2EB8988F}"/>
          </ac:spMkLst>
        </pc:spChg>
        <pc:spChg chg="add del mod">
          <ac:chgData name="Romanette Aguilera" userId="746c0e9ebbbb754b" providerId="LiveId" clId="{0000EE3A-1329-45F3-B036-664F3A11E2A7}" dt="2023-10-12T00:09:24.184" v="377" actId="255"/>
          <ac:spMkLst>
            <pc:docMk/>
            <pc:sldMk cId="801908650" sldId="267"/>
            <ac:spMk id="6" creationId="{F0632F27-CB2E-61B1-9F99-A5834CCDA6A0}"/>
          </ac:spMkLst>
        </pc:spChg>
        <pc:spChg chg="add mod">
          <ac:chgData name="Romanette Aguilera" userId="746c0e9ebbbb754b" providerId="LiveId" clId="{0000EE3A-1329-45F3-B036-664F3A11E2A7}" dt="2023-10-12T00:06:01.014" v="295" actId="1076"/>
          <ac:spMkLst>
            <pc:docMk/>
            <pc:sldMk cId="801908650" sldId="267"/>
            <ac:spMk id="9" creationId="{51A422B9-45EE-1E81-19CF-2B2C9DA2150A}"/>
          </ac:spMkLst>
        </pc:spChg>
        <pc:spChg chg="add mod">
          <ac:chgData name="Romanette Aguilera" userId="746c0e9ebbbb754b" providerId="LiveId" clId="{0000EE3A-1329-45F3-B036-664F3A11E2A7}" dt="2023-10-12T00:16:33.019" v="534" actId="1076"/>
          <ac:spMkLst>
            <pc:docMk/>
            <pc:sldMk cId="801908650" sldId="267"/>
            <ac:spMk id="12" creationId="{AA3D2D1B-8BA3-E39D-270B-D8858549AC30}"/>
          </ac:spMkLst>
        </pc:spChg>
        <pc:graphicFrameChg chg="add mod modGraphic">
          <ac:chgData name="Romanette Aguilera" userId="746c0e9ebbbb754b" providerId="LiveId" clId="{0000EE3A-1329-45F3-B036-664F3A11E2A7}" dt="2023-10-12T00:07:43.189" v="313" actId="255"/>
          <ac:graphicFrameMkLst>
            <pc:docMk/>
            <pc:sldMk cId="801908650" sldId="267"/>
            <ac:graphicFrameMk id="8" creationId="{E5B51610-27C6-F266-EBCD-04E5F0618366}"/>
          </ac:graphicFrameMkLst>
        </pc:graphicFrameChg>
        <pc:picChg chg="del">
          <ac:chgData name="Romanette Aguilera" userId="746c0e9ebbbb754b" providerId="LiveId" clId="{0000EE3A-1329-45F3-B036-664F3A11E2A7}" dt="2023-10-11T23:52:52.590" v="106" actId="478"/>
          <ac:picMkLst>
            <pc:docMk/>
            <pc:sldMk cId="801908650" sldId="267"/>
            <ac:picMk id="2" creationId="{F078699B-CE8A-D03F-334E-B3908882472D}"/>
          </ac:picMkLst>
        </pc:picChg>
        <pc:picChg chg="del">
          <ac:chgData name="Romanette Aguilera" userId="746c0e9ebbbb754b" providerId="LiveId" clId="{0000EE3A-1329-45F3-B036-664F3A11E2A7}" dt="2023-10-11T23:52:53.316" v="107" actId="478"/>
          <ac:picMkLst>
            <pc:docMk/>
            <pc:sldMk cId="801908650" sldId="267"/>
            <ac:picMk id="4" creationId="{6E0061A6-A8B8-2132-175C-9AF9E15358D3}"/>
          </ac:picMkLst>
        </pc:picChg>
        <pc:picChg chg="del">
          <ac:chgData name="Romanette Aguilera" userId="746c0e9ebbbb754b" providerId="LiveId" clId="{0000EE3A-1329-45F3-B036-664F3A11E2A7}" dt="2023-10-11T23:52:53.816" v="108" actId="478"/>
          <ac:picMkLst>
            <pc:docMk/>
            <pc:sldMk cId="801908650" sldId="267"/>
            <ac:picMk id="7" creationId="{CFB65BE1-84CE-C276-1BA2-3A5BC2B03BE4}"/>
          </ac:picMkLst>
        </pc:picChg>
        <pc:picChg chg="add mod">
          <ac:chgData name="Romanette Aguilera" userId="746c0e9ebbbb754b" providerId="LiveId" clId="{0000EE3A-1329-45F3-B036-664F3A11E2A7}" dt="2023-10-12T00:12:27.843" v="507" actId="1076"/>
          <ac:picMkLst>
            <pc:docMk/>
            <pc:sldMk cId="801908650" sldId="267"/>
            <ac:picMk id="10" creationId="{0C3F15F5-0A74-4A20-BFBB-1C076FA9E6BF}"/>
          </ac:picMkLst>
        </pc:picChg>
        <pc:picChg chg="add mod">
          <ac:chgData name="Romanette Aguilera" userId="746c0e9ebbbb754b" providerId="LiveId" clId="{0000EE3A-1329-45F3-B036-664F3A11E2A7}" dt="2023-10-12T00:15:43.538" v="515" actId="14100"/>
          <ac:picMkLst>
            <pc:docMk/>
            <pc:sldMk cId="801908650" sldId="267"/>
            <ac:picMk id="11" creationId="{D28E8EB6-4603-160B-A41F-0A01157FF5EA}"/>
          </ac:picMkLst>
        </pc:picChg>
      </pc:sldChg>
      <pc:sldChg chg="del">
        <pc:chgData name="Romanette Aguilera" userId="746c0e9ebbbb754b" providerId="LiveId" clId="{0000EE3A-1329-45F3-B036-664F3A11E2A7}" dt="2023-10-11T23:51:25.919" v="3" actId="47"/>
        <pc:sldMkLst>
          <pc:docMk/>
          <pc:sldMk cId="4031115052" sldId="268"/>
        </pc:sldMkLst>
      </pc:sldChg>
      <pc:sldChg chg="del">
        <pc:chgData name="Romanette Aguilera" userId="746c0e9ebbbb754b" providerId="LiveId" clId="{0000EE3A-1329-45F3-B036-664F3A11E2A7}" dt="2023-10-11T23:51:24.205" v="2" actId="47"/>
        <pc:sldMkLst>
          <pc:docMk/>
          <pc:sldMk cId="301858206" sldId="270"/>
        </pc:sldMkLst>
      </pc:sldChg>
      <pc:sldChg chg="del">
        <pc:chgData name="Romanette Aguilera" userId="746c0e9ebbbb754b" providerId="LiveId" clId="{0000EE3A-1329-45F3-B036-664F3A11E2A7}" dt="2023-10-11T23:51:22.601" v="1" actId="47"/>
        <pc:sldMkLst>
          <pc:docMk/>
          <pc:sldMk cId="841126121" sldId="271"/>
        </pc:sldMkLst>
      </pc:sldChg>
      <pc:sldChg chg="modSp mod">
        <pc:chgData name="Romanette Aguilera" userId="746c0e9ebbbb754b" providerId="LiveId" clId="{0000EE3A-1329-45F3-B036-664F3A11E2A7}" dt="2023-10-12T01:42:24.233" v="4830" actId="20577"/>
        <pc:sldMkLst>
          <pc:docMk/>
          <pc:sldMk cId="1440592412" sldId="272"/>
        </pc:sldMkLst>
        <pc:spChg chg="mod">
          <ac:chgData name="Romanette Aguilera" userId="746c0e9ebbbb754b" providerId="LiveId" clId="{0000EE3A-1329-45F3-B036-664F3A11E2A7}" dt="2023-10-12T01:42:24.233" v="4830" actId="20577"/>
          <ac:spMkLst>
            <pc:docMk/>
            <pc:sldMk cId="1440592412" sldId="272"/>
            <ac:spMk id="3" creationId="{65FDBB8F-D8B4-5092-5F45-42BB2EB8988F}"/>
          </ac:spMkLst>
        </pc:spChg>
        <pc:spChg chg="mod">
          <ac:chgData name="Romanette Aguilera" userId="746c0e9ebbbb754b" providerId="LiveId" clId="{0000EE3A-1329-45F3-B036-664F3A11E2A7}" dt="2023-10-12T01:40:51.271" v="4749" actId="313"/>
          <ac:spMkLst>
            <pc:docMk/>
            <pc:sldMk cId="1440592412" sldId="272"/>
            <ac:spMk id="9" creationId="{DE3242BC-F111-FAE9-54F3-06A4163A9A94}"/>
          </ac:spMkLst>
        </pc:spChg>
      </pc:sldChg>
      <pc:sldChg chg="addSp delSp modSp add mod modAnim">
        <pc:chgData name="Romanette Aguilera" userId="746c0e9ebbbb754b" providerId="LiveId" clId="{0000EE3A-1329-45F3-B036-664F3A11E2A7}" dt="2023-10-12T00:59:43.452" v="2160" actId="20577"/>
        <pc:sldMkLst>
          <pc:docMk/>
          <pc:sldMk cId="955692960" sldId="274"/>
        </pc:sldMkLst>
        <pc:spChg chg="mod">
          <ac:chgData name="Romanette Aguilera" userId="746c0e9ebbbb754b" providerId="LiveId" clId="{0000EE3A-1329-45F3-B036-664F3A11E2A7}" dt="2023-10-12T00:08:31.789" v="331" actId="1076"/>
          <ac:spMkLst>
            <pc:docMk/>
            <pc:sldMk cId="955692960" sldId="274"/>
            <ac:spMk id="3" creationId="{65FDBB8F-D8B4-5092-5F45-42BB2EB8988F}"/>
          </ac:spMkLst>
        </pc:spChg>
        <pc:spChg chg="mod">
          <ac:chgData name="Romanette Aguilera" userId="746c0e9ebbbb754b" providerId="LiveId" clId="{0000EE3A-1329-45F3-B036-664F3A11E2A7}" dt="2023-10-12T00:59:43.452" v="2160" actId="20577"/>
          <ac:spMkLst>
            <pc:docMk/>
            <pc:sldMk cId="955692960" sldId="274"/>
            <ac:spMk id="6" creationId="{F0632F27-CB2E-61B1-9F99-A5834CCDA6A0}"/>
          </ac:spMkLst>
        </pc:spChg>
        <pc:graphicFrameChg chg="add del mod modGraphic">
          <ac:chgData name="Romanette Aguilera" userId="746c0e9ebbbb754b" providerId="LiveId" clId="{0000EE3A-1329-45F3-B036-664F3A11E2A7}" dt="2023-10-12T00:24:10.676" v="777" actId="478"/>
          <ac:graphicFrameMkLst>
            <pc:docMk/>
            <pc:sldMk cId="955692960" sldId="274"/>
            <ac:graphicFrameMk id="8" creationId="{96262252-55E7-45AF-979B-A0E96C97AC6F}"/>
          </ac:graphicFrameMkLst>
        </pc:graphicFrameChg>
        <pc:picChg chg="del">
          <ac:chgData name="Romanette Aguilera" userId="746c0e9ebbbb754b" providerId="LiveId" clId="{0000EE3A-1329-45F3-B036-664F3A11E2A7}" dt="2023-10-12T00:26:17.125" v="888" actId="478"/>
          <ac:picMkLst>
            <pc:docMk/>
            <pc:sldMk cId="955692960" sldId="274"/>
            <ac:picMk id="2" creationId="{F078699B-CE8A-D03F-334E-B3908882472D}"/>
          </ac:picMkLst>
        </pc:picChg>
        <pc:picChg chg="del">
          <ac:chgData name="Romanette Aguilera" userId="746c0e9ebbbb754b" providerId="LiveId" clId="{0000EE3A-1329-45F3-B036-664F3A11E2A7}" dt="2023-10-12T00:26:20.931" v="889" actId="478"/>
          <ac:picMkLst>
            <pc:docMk/>
            <pc:sldMk cId="955692960" sldId="274"/>
            <ac:picMk id="4" creationId="{6E0061A6-A8B8-2132-175C-9AF9E15358D3}"/>
          </ac:picMkLst>
        </pc:picChg>
        <pc:picChg chg="del">
          <ac:chgData name="Romanette Aguilera" userId="746c0e9ebbbb754b" providerId="LiveId" clId="{0000EE3A-1329-45F3-B036-664F3A11E2A7}" dt="2023-10-12T00:26:21.686" v="890" actId="478"/>
          <ac:picMkLst>
            <pc:docMk/>
            <pc:sldMk cId="955692960" sldId="274"/>
            <ac:picMk id="7" creationId="{CFB65BE1-84CE-C276-1BA2-3A5BC2B03BE4}"/>
          </ac:picMkLst>
        </pc:picChg>
        <pc:picChg chg="add mod">
          <ac:chgData name="Romanette Aguilera" userId="746c0e9ebbbb754b" providerId="LiveId" clId="{0000EE3A-1329-45F3-B036-664F3A11E2A7}" dt="2023-10-12T00:34:56.853" v="1238" actId="14100"/>
          <ac:picMkLst>
            <pc:docMk/>
            <pc:sldMk cId="955692960" sldId="274"/>
            <ac:picMk id="10" creationId="{826DDA98-D26D-773E-52AC-45CBE69F9F59}"/>
          </ac:picMkLst>
        </pc:picChg>
        <pc:picChg chg="add mod ord">
          <ac:chgData name="Romanette Aguilera" userId="746c0e9ebbbb754b" providerId="LiveId" clId="{0000EE3A-1329-45F3-B036-664F3A11E2A7}" dt="2023-10-12T00:36:19.654" v="1248" actId="1076"/>
          <ac:picMkLst>
            <pc:docMk/>
            <pc:sldMk cId="955692960" sldId="274"/>
            <ac:picMk id="11" creationId="{FBE96131-396C-6520-8755-230276ECBD91}"/>
          </ac:picMkLst>
        </pc:picChg>
      </pc:sldChg>
      <pc:sldChg chg="delSp modSp add del mod delAnim">
        <pc:chgData name="Romanette Aguilera" userId="746c0e9ebbbb754b" providerId="LiveId" clId="{0000EE3A-1329-45F3-B036-664F3A11E2A7}" dt="2023-10-12T01:37:49.733" v="4698" actId="47"/>
        <pc:sldMkLst>
          <pc:docMk/>
          <pc:sldMk cId="3612889090" sldId="275"/>
        </pc:sldMkLst>
        <pc:spChg chg="del">
          <ac:chgData name="Romanette Aguilera" userId="746c0e9ebbbb754b" providerId="LiveId" clId="{0000EE3A-1329-45F3-B036-664F3A11E2A7}" dt="2023-10-12T01:37:04.096" v="4690" actId="478"/>
          <ac:spMkLst>
            <pc:docMk/>
            <pc:sldMk cId="3612889090" sldId="275"/>
            <ac:spMk id="3" creationId="{65FDBB8F-D8B4-5092-5F45-42BB2EB8988F}"/>
          </ac:spMkLst>
        </pc:spChg>
        <pc:spChg chg="del mod">
          <ac:chgData name="Romanette Aguilera" userId="746c0e9ebbbb754b" providerId="LiveId" clId="{0000EE3A-1329-45F3-B036-664F3A11E2A7}" dt="2023-10-12T01:37:10.957" v="4692" actId="478"/>
          <ac:spMkLst>
            <pc:docMk/>
            <pc:sldMk cId="3612889090" sldId="275"/>
            <ac:spMk id="6" creationId="{F0632F27-CB2E-61B1-9F99-A5834CCDA6A0}"/>
          </ac:spMkLst>
        </pc:spChg>
        <pc:graphicFrameChg chg="del">
          <ac:chgData name="Romanette Aguilera" userId="746c0e9ebbbb754b" providerId="LiveId" clId="{0000EE3A-1329-45F3-B036-664F3A11E2A7}" dt="2023-10-12T01:37:13.792" v="4693" actId="478"/>
          <ac:graphicFrameMkLst>
            <pc:docMk/>
            <pc:sldMk cId="3612889090" sldId="275"/>
            <ac:graphicFrameMk id="8" creationId="{96262252-55E7-45AF-979B-A0E96C97AC6F}"/>
          </ac:graphicFrameMkLst>
        </pc:graphicFrameChg>
        <pc:picChg chg="del">
          <ac:chgData name="Romanette Aguilera" userId="746c0e9ebbbb754b" providerId="LiveId" clId="{0000EE3A-1329-45F3-B036-664F3A11E2A7}" dt="2023-10-12T01:37:15.584" v="4694" actId="478"/>
          <ac:picMkLst>
            <pc:docMk/>
            <pc:sldMk cId="3612889090" sldId="275"/>
            <ac:picMk id="2" creationId="{F078699B-CE8A-D03F-334E-B3908882472D}"/>
          </ac:picMkLst>
        </pc:picChg>
        <pc:picChg chg="del">
          <ac:chgData name="Romanette Aguilera" userId="746c0e9ebbbb754b" providerId="LiveId" clId="{0000EE3A-1329-45F3-B036-664F3A11E2A7}" dt="2023-10-12T01:37:17.387" v="4695" actId="478"/>
          <ac:picMkLst>
            <pc:docMk/>
            <pc:sldMk cId="3612889090" sldId="275"/>
            <ac:picMk id="4" creationId="{6E0061A6-A8B8-2132-175C-9AF9E15358D3}"/>
          </ac:picMkLst>
        </pc:picChg>
        <pc:picChg chg="del">
          <ac:chgData name="Romanette Aguilera" userId="746c0e9ebbbb754b" providerId="LiveId" clId="{0000EE3A-1329-45F3-B036-664F3A11E2A7}" dt="2023-10-12T01:37:19.256" v="4696" actId="478"/>
          <ac:picMkLst>
            <pc:docMk/>
            <pc:sldMk cId="3612889090" sldId="275"/>
            <ac:picMk id="7" creationId="{CFB65BE1-84CE-C276-1BA2-3A5BC2B03BE4}"/>
          </ac:picMkLst>
        </pc:picChg>
      </pc:sldChg>
      <pc:sldChg chg="addSp delSp modSp add del mod">
        <pc:chgData name="Romanette Aguilera" userId="746c0e9ebbbb754b" providerId="LiveId" clId="{0000EE3A-1329-45F3-B036-664F3A11E2A7}" dt="2023-10-12T00:55:55.722" v="2109" actId="47"/>
        <pc:sldMkLst>
          <pc:docMk/>
          <pc:sldMk cId="3574164637" sldId="276"/>
        </pc:sldMkLst>
        <pc:spChg chg="mod">
          <ac:chgData name="Romanette Aguilera" userId="746c0e9ebbbb754b" providerId="LiveId" clId="{0000EE3A-1329-45F3-B036-664F3A11E2A7}" dt="2023-10-12T00:45:09.931" v="1674" actId="20577"/>
          <ac:spMkLst>
            <pc:docMk/>
            <pc:sldMk cId="3574164637" sldId="276"/>
            <ac:spMk id="6" creationId="{F0632F27-CB2E-61B1-9F99-A5834CCDA6A0}"/>
          </ac:spMkLst>
        </pc:spChg>
        <pc:graphicFrameChg chg="add del mod modGraphic">
          <ac:chgData name="Romanette Aguilera" userId="746c0e9ebbbb754b" providerId="LiveId" clId="{0000EE3A-1329-45F3-B036-664F3A11E2A7}" dt="2023-10-12T00:38:44.879" v="1291" actId="478"/>
          <ac:graphicFrameMkLst>
            <pc:docMk/>
            <pc:sldMk cId="3574164637" sldId="276"/>
            <ac:graphicFrameMk id="2" creationId="{DB8B4F00-7882-A5ED-E970-8A2113B2A195}"/>
          </ac:graphicFrameMkLst>
        </pc:graphicFrameChg>
        <pc:graphicFrameChg chg="add mod modGraphic">
          <ac:chgData name="Romanette Aguilera" userId="746c0e9ebbbb754b" providerId="LiveId" clId="{0000EE3A-1329-45F3-B036-664F3A11E2A7}" dt="2023-10-12T00:50:59.233" v="1810" actId="207"/>
          <ac:graphicFrameMkLst>
            <pc:docMk/>
            <pc:sldMk cId="3574164637" sldId="276"/>
            <ac:graphicFrameMk id="4" creationId="{E3F5AC75-7EEF-C5B4-4A94-DDA065FF2979}"/>
          </ac:graphicFrameMkLst>
        </pc:graphicFrameChg>
        <pc:picChg chg="del">
          <ac:chgData name="Romanette Aguilera" userId="746c0e9ebbbb754b" providerId="LiveId" clId="{0000EE3A-1329-45F3-B036-664F3A11E2A7}" dt="2023-10-12T00:37:32.540" v="1283" actId="478"/>
          <ac:picMkLst>
            <pc:docMk/>
            <pc:sldMk cId="3574164637" sldId="276"/>
            <ac:picMk id="10" creationId="{826DDA98-D26D-773E-52AC-45CBE69F9F59}"/>
          </ac:picMkLst>
        </pc:picChg>
        <pc:picChg chg="del">
          <ac:chgData name="Romanette Aguilera" userId="746c0e9ebbbb754b" providerId="LiveId" clId="{0000EE3A-1329-45F3-B036-664F3A11E2A7}" dt="2023-10-12T00:37:34.382" v="1284" actId="478"/>
          <ac:picMkLst>
            <pc:docMk/>
            <pc:sldMk cId="3574164637" sldId="276"/>
            <ac:picMk id="11" creationId="{FBE96131-396C-6520-8755-230276ECBD91}"/>
          </ac:picMkLst>
        </pc:picChg>
      </pc:sldChg>
      <pc:sldChg chg="modSp add mod modAnim">
        <pc:chgData name="Romanette Aguilera" userId="746c0e9ebbbb754b" providerId="LiveId" clId="{0000EE3A-1329-45F3-B036-664F3A11E2A7}" dt="2023-10-12T01:45:56.053" v="4861" actId="14100"/>
        <pc:sldMkLst>
          <pc:docMk/>
          <pc:sldMk cId="3394508577" sldId="277"/>
        </pc:sldMkLst>
        <pc:spChg chg="mod">
          <ac:chgData name="Romanette Aguilera" userId="746c0e9ebbbb754b" providerId="LiveId" clId="{0000EE3A-1329-45F3-B036-664F3A11E2A7}" dt="2023-10-12T00:54:13.151" v="2022" actId="1076"/>
          <ac:spMkLst>
            <pc:docMk/>
            <pc:sldMk cId="3394508577" sldId="277"/>
            <ac:spMk id="3" creationId="{65FDBB8F-D8B4-5092-5F45-42BB2EB8988F}"/>
          </ac:spMkLst>
        </pc:spChg>
        <pc:spChg chg="mod">
          <ac:chgData name="Romanette Aguilera" userId="746c0e9ebbbb754b" providerId="LiveId" clId="{0000EE3A-1329-45F3-B036-664F3A11E2A7}" dt="2023-10-12T00:59:32.519" v="2145" actId="20577"/>
          <ac:spMkLst>
            <pc:docMk/>
            <pc:sldMk cId="3394508577" sldId="277"/>
            <ac:spMk id="6" creationId="{F0632F27-CB2E-61B1-9F99-A5834CCDA6A0}"/>
          </ac:spMkLst>
        </pc:spChg>
        <pc:graphicFrameChg chg="mod modGraphic">
          <ac:chgData name="Romanette Aguilera" userId="746c0e9ebbbb754b" providerId="LiveId" clId="{0000EE3A-1329-45F3-B036-664F3A11E2A7}" dt="2023-10-12T01:45:56.053" v="4861" actId="14100"/>
          <ac:graphicFrameMkLst>
            <pc:docMk/>
            <pc:sldMk cId="3394508577" sldId="277"/>
            <ac:graphicFrameMk id="4" creationId="{E3F5AC75-7EEF-C5B4-4A94-DDA065FF2979}"/>
          </ac:graphicFrameMkLst>
        </pc:graphicFrameChg>
      </pc:sldChg>
      <pc:sldChg chg="modSp add mod addAnim delAnim">
        <pc:chgData name="Romanette Aguilera" userId="746c0e9ebbbb754b" providerId="LiveId" clId="{0000EE3A-1329-45F3-B036-664F3A11E2A7}" dt="2023-10-12T01:45:47.912" v="4859" actId="20577"/>
        <pc:sldMkLst>
          <pc:docMk/>
          <pc:sldMk cId="2025876761" sldId="278"/>
        </pc:sldMkLst>
        <pc:spChg chg="mod">
          <ac:chgData name="Romanette Aguilera" userId="746c0e9ebbbb754b" providerId="LiveId" clId="{0000EE3A-1329-45F3-B036-664F3A11E2A7}" dt="2023-10-12T01:45:47.912" v="4859" actId="20577"/>
          <ac:spMkLst>
            <pc:docMk/>
            <pc:sldMk cId="2025876761" sldId="278"/>
            <ac:spMk id="6" creationId="{F0632F27-CB2E-61B1-9F99-A5834CCDA6A0}"/>
          </ac:spMkLst>
        </pc:spChg>
        <pc:graphicFrameChg chg="mod modGraphic">
          <ac:chgData name="Romanette Aguilera" userId="746c0e9ebbbb754b" providerId="LiveId" clId="{0000EE3A-1329-45F3-B036-664F3A11E2A7}" dt="2023-10-12T01:45:44.639" v="4857" actId="1076"/>
          <ac:graphicFrameMkLst>
            <pc:docMk/>
            <pc:sldMk cId="2025876761" sldId="278"/>
            <ac:graphicFrameMk id="4" creationId="{E3F5AC75-7EEF-C5B4-4A94-DDA065FF2979}"/>
          </ac:graphicFrameMkLst>
        </pc:graphicFrameChg>
      </pc:sldChg>
      <pc:sldChg chg="modSp add mod">
        <pc:chgData name="Romanette Aguilera" userId="746c0e9ebbbb754b" providerId="LiveId" clId="{0000EE3A-1329-45F3-B036-664F3A11E2A7}" dt="2023-10-12T01:46:05.455" v="4863" actId="14100"/>
        <pc:sldMkLst>
          <pc:docMk/>
          <pc:sldMk cId="1994743531" sldId="279"/>
        </pc:sldMkLst>
        <pc:spChg chg="mod">
          <ac:chgData name="Romanette Aguilera" userId="746c0e9ebbbb754b" providerId="LiveId" clId="{0000EE3A-1329-45F3-B036-664F3A11E2A7}" dt="2023-10-12T01:09:10.152" v="3048" actId="20577"/>
          <ac:spMkLst>
            <pc:docMk/>
            <pc:sldMk cId="1994743531" sldId="279"/>
            <ac:spMk id="6" creationId="{F0632F27-CB2E-61B1-9F99-A5834CCDA6A0}"/>
          </ac:spMkLst>
        </pc:spChg>
        <pc:graphicFrameChg chg="mod modGraphic">
          <ac:chgData name="Romanette Aguilera" userId="746c0e9ebbbb754b" providerId="LiveId" clId="{0000EE3A-1329-45F3-B036-664F3A11E2A7}" dt="2023-10-12T01:46:05.455" v="4863" actId="14100"/>
          <ac:graphicFrameMkLst>
            <pc:docMk/>
            <pc:sldMk cId="1994743531" sldId="279"/>
            <ac:graphicFrameMk id="4" creationId="{E3F5AC75-7EEF-C5B4-4A94-DDA065FF2979}"/>
          </ac:graphicFrameMkLst>
        </pc:graphicFrameChg>
      </pc:sldChg>
      <pc:sldChg chg="addSp delSp modSp add mod delAnim">
        <pc:chgData name="Romanette Aguilera" userId="746c0e9ebbbb754b" providerId="LiveId" clId="{0000EE3A-1329-45F3-B036-664F3A11E2A7}" dt="2023-10-12T01:21:28.305" v="3222" actId="478"/>
        <pc:sldMkLst>
          <pc:docMk/>
          <pc:sldMk cId="385016781" sldId="280"/>
        </pc:sldMkLst>
        <pc:spChg chg="del mod">
          <ac:chgData name="Romanette Aguilera" userId="746c0e9ebbbb754b" providerId="LiveId" clId="{0000EE3A-1329-45F3-B036-664F3A11E2A7}" dt="2023-10-12T01:21:28.305" v="3222" actId="478"/>
          <ac:spMkLst>
            <pc:docMk/>
            <pc:sldMk cId="385016781" sldId="280"/>
            <ac:spMk id="3" creationId="{65FDBB8F-D8B4-5092-5F45-42BB2EB8988F}"/>
          </ac:spMkLst>
        </pc:spChg>
        <pc:spChg chg="mod">
          <ac:chgData name="Romanette Aguilera" userId="746c0e9ebbbb754b" providerId="LiveId" clId="{0000EE3A-1329-45F3-B036-664F3A11E2A7}" dt="2023-10-12T01:21:11.795" v="3217" actId="14100"/>
          <ac:spMkLst>
            <pc:docMk/>
            <pc:sldMk cId="385016781" sldId="280"/>
            <ac:spMk id="6" creationId="{F0632F27-CB2E-61B1-9F99-A5834CCDA6A0}"/>
          </ac:spMkLst>
        </pc:spChg>
        <pc:graphicFrameChg chg="del modGraphic">
          <ac:chgData name="Romanette Aguilera" userId="746c0e9ebbbb754b" providerId="LiveId" clId="{0000EE3A-1329-45F3-B036-664F3A11E2A7}" dt="2023-10-12T01:17:28.939" v="3113" actId="478"/>
          <ac:graphicFrameMkLst>
            <pc:docMk/>
            <pc:sldMk cId="385016781" sldId="280"/>
            <ac:graphicFrameMk id="4" creationId="{E3F5AC75-7EEF-C5B4-4A94-DDA065FF2979}"/>
          </ac:graphicFrameMkLst>
        </pc:graphicFrameChg>
        <pc:picChg chg="add mod">
          <ac:chgData name="Romanette Aguilera" userId="746c0e9ebbbb754b" providerId="LiveId" clId="{0000EE3A-1329-45F3-B036-664F3A11E2A7}" dt="2023-10-12T01:21:22.119" v="3221" actId="14100"/>
          <ac:picMkLst>
            <pc:docMk/>
            <pc:sldMk cId="385016781" sldId="280"/>
            <ac:picMk id="2" creationId="{771D6B77-7F93-67F5-F5B3-32DF4432DE25}"/>
          </ac:picMkLst>
        </pc:picChg>
      </pc:sldChg>
      <pc:sldChg chg="delSp modSp add mod delAnim">
        <pc:chgData name="Romanette Aguilera" userId="746c0e9ebbbb754b" providerId="LiveId" clId="{0000EE3A-1329-45F3-B036-664F3A11E2A7}" dt="2023-10-12T01:32:10.237" v="4006" actId="20577"/>
        <pc:sldMkLst>
          <pc:docMk/>
          <pc:sldMk cId="4270125243" sldId="281"/>
        </pc:sldMkLst>
        <pc:spChg chg="mod">
          <ac:chgData name="Romanette Aguilera" userId="746c0e9ebbbb754b" providerId="LiveId" clId="{0000EE3A-1329-45F3-B036-664F3A11E2A7}" dt="2023-10-12T01:32:10.237" v="4006" actId="20577"/>
          <ac:spMkLst>
            <pc:docMk/>
            <pc:sldMk cId="4270125243" sldId="281"/>
            <ac:spMk id="6" creationId="{F0632F27-CB2E-61B1-9F99-A5834CCDA6A0}"/>
          </ac:spMkLst>
        </pc:spChg>
        <pc:graphicFrameChg chg="del">
          <ac:chgData name="Romanette Aguilera" userId="746c0e9ebbbb754b" providerId="LiveId" clId="{0000EE3A-1329-45F3-B036-664F3A11E2A7}" dt="2023-10-12T01:28:25.680" v="3506" actId="478"/>
          <ac:graphicFrameMkLst>
            <pc:docMk/>
            <pc:sldMk cId="4270125243" sldId="281"/>
            <ac:graphicFrameMk id="4" creationId="{E3F5AC75-7EEF-C5B4-4A94-DDA065FF2979}"/>
          </ac:graphicFrameMkLst>
        </pc:graphicFrameChg>
      </pc:sldChg>
      <pc:sldChg chg="addSp delSp modSp add mod">
        <pc:chgData name="Romanette Aguilera" userId="746c0e9ebbbb754b" providerId="LiveId" clId="{0000EE3A-1329-45F3-B036-664F3A11E2A7}" dt="2023-10-12T01:27:08.174" v="3428" actId="20577"/>
        <pc:sldMkLst>
          <pc:docMk/>
          <pc:sldMk cId="2209321166" sldId="282"/>
        </pc:sldMkLst>
        <pc:spChg chg="mod">
          <ac:chgData name="Romanette Aguilera" userId="746c0e9ebbbb754b" providerId="LiveId" clId="{0000EE3A-1329-45F3-B036-664F3A11E2A7}" dt="2023-10-12T01:27:08.174" v="3428" actId="20577"/>
          <ac:spMkLst>
            <pc:docMk/>
            <pc:sldMk cId="2209321166" sldId="282"/>
            <ac:spMk id="6" creationId="{F0632F27-CB2E-61B1-9F99-A5834CCDA6A0}"/>
          </ac:spMkLst>
        </pc:spChg>
        <pc:picChg chg="del">
          <ac:chgData name="Romanette Aguilera" userId="746c0e9ebbbb754b" providerId="LiveId" clId="{0000EE3A-1329-45F3-B036-664F3A11E2A7}" dt="2023-10-12T01:22:30.012" v="3240" actId="478"/>
          <ac:picMkLst>
            <pc:docMk/>
            <pc:sldMk cId="2209321166" sldId="282"/>
            <ac:picMk id="2" creationId="{771D6B77-7F93-67F5-F5B3-32DF4432DE25}"/>
          </ac:picMkLst>
        </pc:picChg>
        <pc:picChg chg="add mod">
          <ac:chgData name="Romanette Aguilera" userId="746c0e9ebbbb754b" providerId="LiveId" clId="{0000EE3A-1329-45F3-B036-664F3A11E2A7}" dt="2023-10-12T01:23:03.015" v="3242" actId="1076"/>
          <ac:picMkLst>
            <pc:docMk/>
            <pc:sldMk cId="2209321166" sldId="282"/>
            <ac:picMk id="3" creationId="{0534C715-78A5-5AF2-8C81-B5DAD3B84F7B}"/>
          </ac:picMkLst>
        </pc:picChg>
      </pc:sldChg>
      <pc:sldChg chg="modSp add modAnim">
        <pc:chgData name="Romanette Aguilera" userId="746c0e9ebbbb754b" providerId="LiveId" clId="{0000EE3A-1329-45F3-B036-664F3A11E2A7}" dt="2023-10-12T01:36:50.989" v="4689" actId="20577"/>
        <pc:sldMkLst>
          <pc:docMk/>
          <pc:sldMk cId="2155281150" sldId="283"/>
        </pc:sldMkLst>
        <pc:spChg chg="mod">
          <ac:chgData name="Romanette Aguilera" userId="746c0e9ebbbb754b" providerId="LiveId" clId="{0000EE3A-1329-45F3-B036-664F3A11E2A7}" dt="2023-10-12T01:36:50.989" v="4689" actId="20577"/>
          <ac:spMkLst>
            <pc:docMk/>
            <pc:sldMk cId="2155281150" sldId="283"/>
            <ac:spMk id="6" creationId="{F0632F27-CB2E-61B1-9F99-A5834CCDA6A0}"/>
          </ac:spMkLst>
        </pc:spChg>
      </pc:sldChg>
      <pc:sldChg chg="modSp add mod">
        <pc:chgData name="Romanette Aguilera" userId="746c0e9ebbbb754b" providerId="LiveId" clId="{0000EE3A-1329-45F3-B036-664F3A11E2A7}" dt="2023-10-12T01:42:54.421" v="4848" actId="20577"/>
        <pc:sldMkLst>
          <pc:docMk/>
          <pc:sldMk cId="1613899165" sldId="284"/>
        </pc:sldMkLst>
        <pc:spChg chg="mod">
          <ac:chgData name="Romanette Aguilera" userId="746c0e9ebbbb754b" providerId="LiveId" clId="{0000EE3A-1329-45F3-B036-664F3A11E2A7}" dt="2023-10-12T01:42:54.421" v="4848" actId="20577"/>
          <ac:spMkLst>
            <pc:docMk/>
            <pc:sldMk cId="1613899165" sldId="284"/>
            <ac:spMk id="3" creationId="{65FDBB8F-D8B4-5092-5F45-42BB2EB8988F}"/>
          </ac:spMkLst>
        </pc:spChg>
      </pc:sldChg>
    </pc:docChg>
  </pc:docChgLst>
  <pc:docChgLst>
    <pc:chgData name="Romanette Aguilera" userId="746c0e9ebbbb754b" providerId="LiveId" clId="{D37D380C-9C66-4FC3-8461-E80449EC2E8E}"/>
    <pc:docChg chg="custSel addSld delSld modSld">
      <pc:chgData name="Romanette Aguilera" userId="746c0e9ebbbb754b" providerId="LiveId" clId="{D37D380C-9C66-4FC3-8461-E80449EC2E8E}" dt="2024-09-23T03:09:00.422" v="31" actId="2696"/>
      <pc:docMkLst>
        <pc:docMk/>
      </pc:docMkLst>
      <pc:sldChg chg="addSp delSp modSp add del mod delAnim">
        <pc:chgData name="Romanette Aguilera" userId="746c0e9ebbbb754b" providerId="LiveId" clId="{D37D380C-9C66-4FC3-8461-E80449EC2E8E}" dt="2024-09-23T03:09:00.422" v="31" actId="2696"/>
        <pc:sldMkLst>
          <pc:docMk/>
          <pc:sldMk cId="2202992906" sldId="285"/>
        </pc:sldMkLst>
        <pc:spChg chg="del">
          <ac:chgData name="Romanette Aguilera" userId="746c0e9ebbbb754b" providerId="LiveId" clId="{D37D380C-9C66-4FC3-8461-E80449EC2E8E}" dt="2024-09-23T01:44:17.527" v="2" actId="478"/>
          <ac:spMkLst>
            <pc:docMk/>
            <pc:sldMk cId="2202992906" sldId="285"/>
            <ac:spMk id="3" creationId="{65FDBB8F-D8B4-5092-5F45-42BB2EB8988F}"/>
          </ac:spMkLst>
        </pc:spChg>
        <pc:spChg chg="del">
          <ac:chgData name="Romanette Aguilera" userId="746c0e9ebbbb754b" providerId="LiveId" clId="{D37D380C-9C66-4FC3-8461-E80449EC2E8E}" dt="2024-09-23T01:44:14.231" v="1" actId="478"/>
          <ac:spMkLst>
            <pc:docMk/>
            <pc:sldMk cId="2202992906" sldId="285"/>
            <ac:spMk id="6" creationId="{F0632F27-CB2E-61B1-9F99-A5834CCDA6A0}"/>
          </ac:spMkLst>
        </pc:spChg>
        <pc:spChg chg="add mod">
          <ac:chgData name="Romanette Aguilera" userId="746c0e9ebbbb754b" providerId="LiveId" clId="{D37D380C-9C66-4FC3-8461-E80449EC2E8E}" dt="2024-09-23T01:46:11.695" v="30" actId="1076"/>
          <ac:spMkLst>
            <pc:docMk/>
            <pc:sldMk cId="2202992906" sldId="285"/>
            <ac:spMk id="7" creationId="{F03D2169-56EA-BCFA-8FA8-936D591D8A50}"/>
          </ac:spMkLst>
        </pc:spChg>
        <pc:picChg chg="add mod">
          <ac:chgData name="Romanette Aguilera" userId="746c0e9ebbbb754b" providerId="LiveId" clId="{D37D380C-9C66-4FC3-8461-E80449EC2E8E}" dt="2024-09-23T01:45:34.016" v="9" actId="208"/>
          <ac:picMkLst>
            <pc:docMk/>
            <pc:sldMk cId="2202992906" sldId="285"/>
            <ac:picMk id="4" creationId="{23E41FD3-DE42-8D7D-CF78-222B945AB4B7}"/>
          </ac:picMkLst>
        </pc:picChg>
        <pc:picChg chg="del">
          <ac:chgData name="Romanette Aguilera" userId="746c0e9ebbbb754b" providerId="LiveId" clId="{D37D380C-9C66-4FC3-8461-E80449EC2E8E}" dt="2024-09-23T01:45:02.659" v="4" actId="478"/>
          <ac:picMkLst>
            <pc:docMk/>
            <pc:sldMk cId="2202992906" sldId="285"/>
            <ac:picMk id="10" creationId="{0C3F15F5-0A74-4A20-BFBB-1C076FA9E6BF}"/>
          </ac:picMkLst>
        </pc:picChg>
        <pc:picChg chg="del">
          <ac:chgData name="Romanette Aguilera" userId="746c0e9ebbbb754b" providerId="LiveId" clId="{D37D380C-9C66-4FC3-8461-E80449EC2E8E}" dt="2024-09-23T01:45:21.494" v="8" actId="478"/>
          <ac:picMkLst>
            <pc:docMk/>
            <pc:sldMk cId="2202992906" sldId="285"/>
            <ac:picMk id="11" creationId="{D28E8EB6-4603-160B-A41F-0A01157FF5E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522AF-5AD7-42F3-B4EA-D8B03854C61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CL"/>
        </a:p>
      </dgm:t>
    </dgm:pt>
    <dgm:pt modelId="{EF44CBC7-ECB5-4405-B136-729F641F0836}">
      <dgm:prSet phldrT="[Texto]" custT="1"/>
      <dgm:spPr/>
      <dgm:t>
        <a:bodyPr/>
        <a:lstStyle/>
        <a:p>
          <a:r>
            <a:rPr lang="es-CL" sz="2000" dirty="0"/>
            <a:t>Planificación</a:t>
          </a:r>
        </a:p>
      </dgm:t>
    </dgm:pt>
    <dgm:pt modelId="{D91751B2-FFBC-489F-B72C-123EA15C89FB}" type="parTrans" cxnId="{3AEE5187-E3BF-4CB0-AA56-843F779E9AE3}">
      <dgm:prSet/>
      <dgm:spPr/>
      <dgm:t>
        <a:bodyPr/>
        <a:lstStyle/>
        <a:p>
          <a:endParaRPr lang="es-CL"/>
        </a:p>
      </dgm:t>
    </dgm:pt>
    <dgm:pt modelId="{C6E75FDF-A20C-47BE-BAB9-B291672EA319}" type="sibTrans" cxnId="{3AEE5187-E3BF-4CB0-AA56-843F779E9AE3}">
      <dgm:prSet/>
      <dgm:spPr/>
      <dgm:t>
        <a:bodyPr/>
        <a:lstStyle/>
        <a:p>
          <a:endParaRPr lang="es-CL"/>
        </a:p>
      </dgm:t>
    </dgm:pt>
    <dgm:pt modelId="{B9D07EDA-BDF2-4730-8718-8AE5E260B08B}">
      <dgm:prSet phldrT="[Texto]" custT="1"/>
      <dgm:spPr/>
      <dgm:t>
        <a:bodyPr/>
        <a:lstStyle/>
        <a:p>
          <a:r>
            <a:rPr lang="es-CL" sz="2000" dirty="0"/>
            <a:t>Levantamiento de necesidades</a:t>
          </a:r>
        </a:p>
      </dgm:t>
    </dgm:pt>
    <dgm:pt modelId="{3DB28BAB-4E63-4403-A14F-3876BD6E6CB3}" type="parTrans" cxnId="{8DB90E35-F371-43C9-A2A8-A43BCCB9B7CF}">
      <dgm:prSet/>
      <dgm:spPr/>
      <dgm:t>
        <a:bodyPr/>
        <a:lstStyle/>
        <a:p>
          <a:endParaRPr lang="es-CL"/>
        </a:p>
      </dgm:t>
    </dgm:pt>
    <dgm:pt modelId="{F57A2158-32C1-4725-838D-8052D35A9388}" type="sibTrans" cxnId="{8DB90E35-F371-43C9-A2A8-A43BCCB9B7CF}">
      <dgm:prSet/>
      <dgm:spPr/>
      <dgm:t>
        <a:bodyPr/>
        <a:lstStyle/>
        <a:p>
          <a:endParaRPr lang="es-CL"/>
        </a:p>
      </dgm:t>
    </dgm:pt>
    <dgm:pt modelId="{8E2132F8-01FE-425C-9650-D0E5D28C6B16}">
      <dgm:prSet phldrT="[Texto]" custT="1"/>
      <dgm:spPr/>
      <dgm:t>
        <a:bodyPr/>
        <a:lstStyle/>
        <a:p>
          <a:r>
            <a:rPr lang="es-CL" sz="2000" dirty="0"/>
            <a:t>Co-construcción</a:t>
          </a:r>
        </a:p>
      </dgm:t>
    </dgm:pt>
    <dgm:pt modelId="{554AF4F2-67D9-438A-A69B-3B3701C15DA3}" type="parTrans" cxnId="{D579CE4E-1ED9-4843-B93B-88154EBDBD01}">
      <dgm:prSet/>
      <dgm:spPr/>
      <dgm:t>
        <a:bodyPr/>
        <a:lstStyle/>
        <a:p>
          <a:endParaRPr lang="es-CL"/>
        </a:p>
      </dgm:t>
    </dgm:pt>
    <dgm:pt modelId="{1E915CA6-2409-404C-A111-FC51C2E5CFC4}" type="sibTrans" cxnId="{D579CE4E-1ED9-4843-B93B-88154EBDBD01}">
      <dgm:prSet/>
      <dgm:spPr/>
      <dgm:t>
        <a:bodyPr/>
        <a:lstStyle/>
        <a:p>
          <a:endParaRPr lang="es-CL"/>
        </a:p>
      </dgm:t>
    </dgm:pt>
    <dgm:pt modelId="{B204605A-70B7-4748-A154-83700735C381}">
      <dgm:prSet phldrT="[Texto]" custT="1"/>
      <dgm:spPr/>
      <dgm:t>
        <a:bodyPr/>
        <a:lstStyle/>
        <a:p>
          <a:r>
            <a:rPr lang="es-CL" sz="2000" dirty="0"/>
            <a:t>Implementación</a:t>
          </a:r>
        </a:p>
      </dgm:t>
    </dgm:pt>
    <dgm:pt modelId="{A1A57B01-8A6F-4E66-B317-C024896F9D08}" type="parTrans" cxnId="{EFE6F589-AD93-43C8-B254-C6CCC8B303C0}">
      <dgm:prSet/>
      <dgm:spPr/>
      <dgm:t>
        <a:bodyPr/>
        <a:lstStyle/>
        <a:p>
          <a:endParaRPr lang="es-CL"/>
        </a:p>
      </dgm:t>
    </dgm:pt>
    <dgm:pt modelId="{B9FF8B84-E45B-43D5-9F17-798322612F0D}" type="sibTrans" cxnId="{EFE6F589-AD93-43C8-B254-C6CCC8B303C0}">
      <dgm:prSet/>
      <dgm:spPr/>
      <dgm:t>
        <a:bodyPr/>
        <a:lstStyle/>
        <a:p>
          <a:endParaRPr lang="es-CL"/>
        </a:p>
      </dgm:t>
    </dgm:pt>
    <dgm:pt modelId="{DCBC67BF-A802-4D0E-A98B-B372628DD0D5}">
      <dgm:prSet phldrT="[Texto]" custT="1"/>
      <dgm:spPr/>
      <dgm:t>
        <a:bodyPr/>
        <a:lstStyle/>
        <a:p>
          <a:r>
            <a:rPr lang="es-CL" sz="2000" dirty="0"/>
            <a:t>Evaluación</a:t>
          </a:r>
        </a:p>
      </dgm:t>
    </dgm:pt>
    <dgm:pt modelId="{DDEB4383-695E-4D7C-A9BA-58FCB6C101BD}" type="parTrans" cxnId="{50F73EBA-14AB-4284-9BE9-760DB4FE5415}">
      <dgm:prSet/>
      <dgm:spPr/>
      <dgm:t>
        <a:bodyPr/>
        <a:lstStyle/>
        <a:p>
          <a:endParaRPr lang="es-CL"/>
        </a:p>
      </dgm:t>
    </dgm:pt>
    <dgm:pt modelId="{00FC4CC3-317B-4E58-9992-9C7D8827FD38}" type="sibTrans" cxnId="{50F73EBA-14AB-4284-9BE9-760DB4FE5415}">
      <dgm:prSet/>
      <dgm:spPr/>
      <dgm:t>
        <a:bodyPr/>
        <a:lstStyle/>
        <a:p>
          <a:endParaRPr lang="es-CL"/>
        </a:p>
      </dgm:t>
    </dgm:pt>
    <dgm:pt modelId="{06834D19-EDE9-47AD-AD2F-7552E3155CE0}" type="pres">
      <dgm:prSet presAssocID="{002522AF-5AD7-42F3-B4EA-D8B03854C61A}" presName="cycle" presStyleCnt="0">
        <dgm:presLayoutVars>
          <dgm:dir/>
          <dgm:resizeHandles val="exact"/>
        </dgm:presLayoutVars>
      </dgm:prSet>
      <dgm:spPr/>
    </dgm:pt>
    <dgm:pt modelId="{D9C751DF-7DAE-4FB0-9D9E-4B3051D9FC56}" type="pres">
      <dgm:prSet presAssocID="{EF44CBC7-ECB5-4405-B136-729F641F0836}" presName="dummy" presStyleCnt="0"/>
      <dgm:spPr/>
    </dgm:pt>
    <dgm:pt modelId="{44FC1AF4-C32E-49C9-B5AA-77A5C842C9AE}" type="pres">
      <dgm:prSet presAssocID="{EF44CBC7-ECB5-4405-B136-729F641F0836}" presName="node" presStyleLbl="revTx" presStyleIdx="0" presStyleCnt="5" custScaleX="126177">
        <dgm:presLayoutVars>
          <dgm:bulletEnabled val="1"/>
        </dgm:presLayoutVars>
      </dgm:prSet>
      <dgm:spPr/>
    </dgm:pt>
    <dgm:pt modelId="{BCCD21BB-4230-4B99-B207-8324B2608AC8}" type="pres">
      <dgm:prSet presAssocID="{C6E75FDF-A20C-47BE-BAB9-B291672EA319}" presName="sibTrans" presStyleLbl="node1" presStyleIdx="0" presStyleCnt="5"/>
      <dgm:spPr/>
    </dgm:pt>
    <dgm:pt modelId="{7E5D552B-4835-4F12-82C4-32F9C4F7D8C9}" type="pres">
      <dgm:prSet presAssocID="{B9D07EDA-BDF2-4730-8718-8AE5E260B08B}" presName="dummy" presStyleCnt="0"/>
      <dgm:spPr/>
    </dgm:pt>
    <dgm:pt modelId="{6DD668EA-3E01-4065-BFA9-3FEA88D73B76}" type="pres">
      <dgm:prSet presAssocID="{B9D07EDA-BDF2-4730-8718-8AE5E260B08B}" presName="node" presStyleLbl="revTx" presStyleIdx="1" presStyleCnt="5" custScaleX="123493">
        <dgm:presLayoutVars>
          <dgm:bulletEnabled val="1"/>
        </dgm:presLayoutVars>
      </dgm:prSet>
      <dgm:spPr/>
    </dgm:pt>
    <dgm:pt modelId="{F488DAD4-084B-43F6-9405-C49D30DF43BC}" type="pres">
      <dgm:prSet presAssocID="{F57A2158-32C1-4725-838D-8052D35A9388}" presName="sibTrans" presStyleLbl="node1" presStyleIdx="1" presStyleCnt="5"/>
      <dgm:spPr/>
    </dgm:pt>
    <dgm:pt modelId="{C5FFE94C-61F0-4637-9606-99260531CEC0}" type="pres">
      <dgm:prSet presAssocID="{8E2132F8-01FE-425C-9650-D0E5D28C6B16}" presName="dummy" presStyleCnt="0"/>
      <dgm:spPr/>
    </dgm:pt>
    <dgm:pt modelId="{55E7DD0C-E306-414C-8EED-70F4367E9258}" type="pres">
      <dgm:prSet presAssocID="{8E2132F8-01FE-425C-9650-D0E5D28C6B16}" presName="node" presStyleLbl="revTx" presStyleIdx="2" presStyleCnt="5" custScaleX="139172" custRadScaleRad="95833" custRadScaleInc="9077">
        <dgm:presLayoutVars>
          <dgm:bulletEnabled val="1"/>
        </dgm:presLayoutVars>
      </dgm:prSet>
      <dgm:spPr/>
    </dgm:pt>
    <dgm:pt modelId="{D57C194D-044D-4E7D-8B1F-7173EE6AA8CF}" type="pres">
      <dgm:prSet presAssocID="{1E915CA6-2409-404C-A111-FC51C2E5CFC4}" presName="sibTrans" presStyleLbl="node1" presStyleIdx="2" presStyleCnt="5" custScaleX="89205" custScaleY="109365" custLinFactNeighborX="-4849" custLinFactNeighborY="-5395"/>
      <dgm:spPr/>
    </dgm:pt>
    <dgm:pt modelId="{7E566BB4-0BC0-4AD3-9840-208F8127DE4C}" type="pres">
      <dgm:prSet presAssocID="{B204605A-70B7-4748-A154-83700735C381}" presName="dummy" presStyleCnt="0"/>
      <dgm:spPr/>
    </dgm:pt>
    <dgm:pt modelId="{43A5DFC7-5790-4529-9F6E-9697801B4F64}" type="pres">
      <dgm:prSet presAssocID="{B204605A-70B7-4748-A154-83700735C381}" presName="node" presStyleLbl="revTx" presStyleIdx="3" presStyleCnt="5" custScaleX="145466">
        <dgm:presLayoutVars>
          <dgm:bulletEnabled val="1"/>
        </dgm:presLayoutVars>
      </dgm:prSet>
      <dgm:spPr/>
    </dgm:pt>
    <dgm:pt modelId="{3651BA57-2C0B-4363-8ECD-1B059C22653A}" type="pres">
      <dgm:prSet presAssocID="{B9FF8B84-E45B-43D5-9F17-798322612F0D}" presName="sibTrans" presStyleLbl="node1" presStyleIdx="3" presStyleCnt="5"/>
      <dgm:spPr/>
    </dgm:pt>
    <dgm:pt modelId="{9487CF35-D992-4E39-A64B-FCE473FDE4A3}" type="pres">
      <dgm:prSet presAssocID="{DCBC67BF-A802-4D0E-A98B-B372628DD0D5}" presName="dummy" presStyleCnt="0"/>
      <dgm:spPr/>
    </dgm:pt>
    <dgm:pt modelId="{BF72D173-DC7B-4C75-95DD-6DE309D4DA71}" type="pres">
      <dgm:prSet presAssocID="{DCBC67BF-A802-4D0E-A98B-B372628DD0D5}" presName="node" presStyleLbl="revTx" presStyleIdx="4" presStyleCnt="5">
        <dgm:presLayoutVars>
          <dgm:bulletEnabled val="1"/>
        </dgm:presLayoutVars>
      </dgm:prSet>
      <dgm:spPr/>
    </dgm:pt>
    <dgm:pt modelId="{A4AA80E6-4248-4ED4-B7CD-509E1443C63F}" type="pres">
      <dgm:prSet presAssocID="{00FC4CC3-317B-4E58-9992-9C7D8827FD38}" presName="sibTrans" presStyleLbl="node1" presStyleIdx="4" presStyleCnt="5"/>
      <dgm:spPr/>
    </dgm:pt>
  </dgm:ptLst>
  <dgm:cxnLst>
    <dgm:cxn modelId="{8DB90E35-F371-43C9-A2A8-A43BCCB9B7CF}" srcId="{002522AF-5AD7-42F3-B4EA-D8B03854C61A}" destId="{B9D07EDA-BDF2-4730-8718-8AE5E260B08B}" srcOrd="1" destOrd="0" parTransId="{3DB28BAB-4E63-4403-A14F-3876BD6E6CB3}" sibTransId="{F57A2158-32C1-4725-838D-8052D35A9388}"/>
    <dgm:cxn modelId="{EA46B93C-B2D0-4950-AED0-4AAB30DC17F5}" type="presOf" srcId="{F57A2158-32C1-4725-838D-8052D35A9388}" destId="{F488DAD4-084B-43F6-9405-C49D30DF43BC}" srcOrd="0" destOrd="0" presId="urn:microsoft.com/office/officeart/2005/8/layout/cycle1"/>
    <dgm:cxn modelId="{DCB73444-3326-4775-A51E-865136E4A3FD}" type="presOf" srcId="{1E915CA6-2409-404C-A111-FC51C2E5CFC4}" destId="{D57C194D-044D-4E7D-8B1F-7173EE6AA8CF}" srcOrd="0" destOrd="0" presId="urn:microsoft.com/office/officeart/2005/8/layout/cycle1"/>
    <dgm:cxn modelId="{D579CE4E-1ED9-4843-B93B-88154EBDBD01}" srcId="{002522AF-5AD7-42F3-B4EA-D8B03854C61A}" destId="{8E2132F8-01FE-425C-9650-D0E5D28C6B16}" srcOrd="2" destOrd="0" parTransId="{554AF4F2-67D9-438A-A69B-3B3701C15DA3}" sibTransId="{1E915CA6-2409-404C-A111-FC51C2E5CFC4}"/>
    <dgm:cxn modelId="{E8604F60-3773-4B59-97C8-7E21F0554FDB}" type="presOf" srcId="{B9FF8B84-E45B-43D5-9F17-798322612F0D}" destId="{3651BA57-2C0B-4363-8ECD-1B059C22653A}" srcOrd="0" destOrd="0" presId="urn:microsoft.com/office/officeart/2005/8/layout/cycle1"/>
    <dgm:cxn modelId="{57514961-D198-4D64-96B4-D4CB96E7F575}" type="presOf" srcId="{8E2132F8-01FE-425C-9650-D0E5D28C6B16}" destId="{55E7DD0C-E306-414C-8EED-70F4367E9258}" srcOrd="0" destOrd="0" presId="urn:microsoft.com/office/officeart/2005/8/layout/cycle1"/>
    <dgm:cxn modelId="{F2A6576B-3883-474D-800A-044114CF0C2F}" type="presOf" srcId="{EF44CBC7-ECB5-4405-B136-729F641F0836}" destId="{44FC1AF4-C32E-49C9-B5AA-77A5C842C9AE}" srcOrd="0" destOrd="0" presId="urn:microsoft.com/office/officeart/2005/8/layout/cycle1"/>
    <dgm:cxn modelId="{12CED56E-6CE6-4823-80BD-FB5E9CBF63F7}" type="presOf" srcId="{B9D07EDA-BDF2-4730-8718-8AE5E260B08B}" destId="{6DD668EA-3E01-4065-BFA9-3FEA88D73B76}" srcOrd="0" destOrd="0" presId="urn:microsoft.com/office/officeart/2005/8/layout/cycle1"/>
    <dgm:cxn modelId="{791EF881-A51F-474F-A24B-2379970C3F69}" type="presOf" srcId="{C6E75FDF-A20C-47BE-BAB9-B291672EA319}" destId="{BCCD21BB-4230-4B99-B207-8324B2608AC8}" srcOrd="0" destOrd="0" presId="urn:microsoft.com/office/officeart/2005/8/layout/cycle1"/>
    <dgm:cxn modelId="{49BC8C85-2C80-4356-AED7-5ED1B473F300}" type="presOf" srcId="{002522AF-5AD7-42F3-B4EA-D8B03854C61A}" destId="{06834D19-EDE9-47AD-AD2F-7552E3155CE0}" srcOrd="0" destOrd="0" presId="urn:microsoft.com/office/officeart/2005/8/layout/cycle1"/>
    <dgm:cxn modelId="{3AEE5187-E3BF-4CB0-AA56-843F779E9AE3}" srcId="{002522AF-5AD7-42F3-B4EA-D8B03854C61A}" destId="{EF44CBC7-ECB5-4405-B136-729F641F0836}" srcOrd="0" destOrd="0" parTransId="{D91751B2-FFBC-489F-B72C-123EA15C89FB}" sibTransId="{C6E75FDF-A20C-47BE-BAB9-B291672EA319}"/>
    <dgm:cxn modelId="{EFE6F589-AD93-43C8-B254-C6CCC8B303C0}" srcId="{002522AF-5AD7-42F3-B4EA-D8B03854C61A}" destId="{B204605A-70B7-4748-A154-83700735C381}" srcOrd="3" destOrd="0" parTransId="{A1A57B01-8A6F-4E66-B317-C024896F9D08}" sibTransId="{B9FF8B84-E45B-43D5-9F17-798322612F0D}"/>
    <dgm:cxn modelId="{50F73EBA-14AB-4284-9BE9-760DB4FE5415}" srcId="{002522AF-5AD7-42F3-B4EA-D8B03854C61A}" destId="{DCBC67BF-A802-4D0E-A98B-B372628DD0D5}" srcOrd="4" destOrd="0" parTransId="{DDEB4383-695E-4D7C-A9BA-58FCB6C101BD}" sibTransId="{00FC4CC3-317B-4E58-9992-9C7D8827FD38}"/>
    <dgm:cxn modelId="{5AB53CCD-5BC5-4597-81DC-35E8E44A2F4B}" type="presOf" srcId="{B204605A-70B7-4748-A154-83700735C381}" destId="{43A5DFC7-5790-4529-9F6E-9697801B4F64}" srcOrd="0" destOrd="0" presId="urn:microsoft.com/office/officeart/2005/8/layout/cycle1"/>
    <dgm:cxn modelId="{B53375D5-0BB6-455B-96A2-29210CE61C1E}" type="presOf" srcId="{00FC4CC3-317B-4E58-9992-9C7D8827FD38}" destId="{A4AA80E6-4248-4ED4-B7CD-509E1443C63F}" srcOrd="0" destOrd="0" presId="urn:microsoft.com/office/officeart/2005/8/layout/cycle1"/>
    <dgm:cxn modelId="{B31FC2F9-BC97-460B-BB4B-3A9582C3907E}" type="presOf" srcId="{DCBC67BF-A802-4D0E-A98B-B372628DD0D5}" destId="{BF72D173-DC7B-4C75-95DD-6DE309D4DA71}" srcOrd="0" destOrd="0" presId="urn:microsoft.com/office/officeart/2005/8/layout/cycle1"/>
    <dgm:cxn modelId="{AB1B7540-6DD3-46D5-B24E-4628255A6072}" type="presParOf" srcId="{06834D19-EDE9-47AD-AD2F-7552E3155CE0}" destId="{D9C751DF-7DAE-4FB0-9D9E-4B3051D9FC56}" srcOrd="0" destOrd="0" presId="urn:microsoft.com/office/officeart/2005/8/layout/cycle1"/>
    <dgm:cxn modelId="{CF21E32F-50D2-4146-A59D-B8310E86987B}" type="presParOf" srcId="{06834D19-EDE9-47AD-AD2F-7552E3155CE0}" destId="{44FC1AF4-C32E-49C9-B5AA-77A5C842C9AE}" srcOrd="1" destOrd="0" presId="urn:microsoft.com/office/officeart/2005/8/layout/cycle1"/>
    <dgm:cxn modelId="{56C53A8A-02DE-4775-8A35-37364647E5AC}" type="presParOf" srcId="{06834D19-EDE9-47AD-AD2F-7552E3155CE0}" destId="{BCCD21BB-4230-4B99-B207-8324B2608AC8}" srcOrd="2" destOrd="0" presId="urn:microsoft.com/office/officeart/2005/8/layout/cycle1"/>
    <dgm:cxn modelId="{33D3F3D2-DFB8-4D94-BB94-1012733F2519}" type="presParOf" srcId="{06834D19-EDE9-47AD-AD2F-7552E3155CE0}" destId="{7E5D552B-4835-4F12-82C4-32F9C4F7D8C9}" srcOrd="3" destOrd="0" presId="urn:microsoft.com/office/officeart/2005/8/layout/cycle1"/>
    <dgm:cxn modelId="{E4096ACA-201F-4EA0-8F2B-43ECC2577EFA}" type="presParOf" srcId="{06834D19-EDE9-47AD-AD2F-7552E3155CE0}" destId="{6DD668EA-3E01-4065-BFA9-3FEA88D73B76}" srcOrd="4" destOrd="0" presId="urn:microsoft.com/office/officeart/2005/8/layout/cycle1"/>
    <dgm:cxn modelId="{EDF82511-9B51-4468-B220-9B06011188F2}" type="presParOf" srcId="{06834D19-EDE9-47AD-AD2F-7552E3155CE0}" destId="{F488DAD4-084B-43F6-9405-C49D30DF43BC}" srcOrd="5" destOrd="0" presId="urn:microsoft.com/office/officeart/2005/8/layout/cycle1"/>
    <dgm:cxn modelId="{DBEB2FA6-AFC6-479F-B020-280EAFFD21E3}" type="presParOf" srcId="{06834D19-EDE9-47AD-AD2F-7552E3155CE0}" destId="{C5FFE94C-61F0-4637-9606-99260531CEC0}" srcOrd="6" destOrd="0" presId="urn:microsoft.com/office/officeart/2005/8/layout/cycle1"/>
    <dgm:cxn modelId="{3972EF21-DA1B-489E-A0B6-EA0752EC034E}" type="presParOf" srcId="{06834D19-EDE9-47AD-AD2F-7552E3155CE0}" destId="{55E7DD0C-E306-414C-8EED-70F4367E9258}" srcOrd="7" destOrd="0" presId="urn:microsoft.com/office/officeart/2005/8/layout/cycle1"/>
    <dgm:cxn modelId="{947E12DB-B934-44DD-BCCB-3ABF8C5F692F}" type="presParOf" srcId="{06834D19-EDE9-47AD-AD2F-7552E3155CE0}" destId="{D57C194D-044D-4E7D-8B1F-7173EE6AA8CF}" srcOrd="8" destOrd="0" presId="urn:microsoft.com/office/officeart/2005/8/layout/cycle1"/>
    <dgm:cxn modelId="{49C34290-3C89-45DA-B35F-46ED664C58BD}" type="presParOf" srcId="{06834D19-EDE9-47AD-AD2F-7552E3155CE0}" destId="{7E566BB4-0BC0-4AD3-9840-208F8127DE4C}" srcOrd="9" destOrd="0" presId="urn:microsoft.com/office/officeart/2005/8/layout/cycle1"/>
    <dgm:cxn modelId="{26D5CB28-F8FE-446F-828F-83FF24B4ED96}" type="presParOf" srcId="{06834D19-EDE9-47AD-AD2F-7552E3155CE0}" destId="{43A5DFC7-5790-4529-9F6E-9697801B4F64}" srcOrd="10" destOrd="0" presId="urn:microsoft.com/office/officeart/2005/8/layout/cycle1"/>
    <dgm:cxn modelId="{1F443D57-F1CD-4F7F-AC38-D104EECD3226}" type="presParOf" srcId="{06834D19-EDE9-47AD-AD2F-7552E3155CE0}" destId="{3651BA57-2C0B-4363-8ECD-1B059C22653A}" srcOrd="11" destOrd="0" presId="urn:microsoft.com/office/officeart/2005/8/layout/cycle1"/>
    <dgm:cxn modelId="{6771213A-41FE-4231-B621-23CFF1BC6C38}" type="presParOf" srcId="{06834D19-EDE9-47AD-AD2F-7552E3155CE0}" destId="{9487CF35-D992-4E39-A64B-FCE473FDE4A3}" srcOrd="12" destOrd="0" presId="urn:microsoft.com/office/officeart/2005/8/layout/cycle1"/>
    <dgm:cxn modelId="{1838D554-FB55-4F1E-A6F2-F45C48DE961F}" type="presParOf" srcId="{06834D19-EDE9-47AD-AD2F-7552E3155CE0}" destId="{BF72D173-DC7B-4C75-95DD-6DE309D4DA71}" srcOrd="13" destOrd="0" presId="urn:microsoft.com/office/officeart/2005/8/layout/cycle1"/>
    <dgm:cxn modelId="{A109E578-D033-4562-87E2-B9AEB9A082E9}" type="presParOf" srcId="{06834D19-EDE9-47AD-AD2F-7552E3155CE0}" destId="{A4AA80E6-4248-4ED4-B7CD-509E1443C63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94441-2349-4174-8DBC-BF827640D22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CL"/>
        </a:p>
      </dgm:t>
    </dgm:pt>
    <dgm:pt modelId="{93566D59-03F1-486F-B2F8-017DC57DDDAE}">
      <dgm:prSet phldrT="[Texto]" custT="1"/>
      <dgm:spPr/>
      <dgm:t>
        <a:bodyPr/>
        <a:lstStyle/>
        <a:p>
          <a:r>
            <a:rPr lang="es-CL" sz="2000" b="1" dirty="0"/>
            <a:t>Planificación</a:t>
          </a:r>
        </a:p>
      </dgm:t>
    </dgm:pt>
    <dgm:pt modelId="{0A77F3DF-E211-41DD-8C37-6763D5A897E4}" type="parTrans" cxnId="{E8CB7AEA-CD80-4124-A583-015A4C167F85}">
      <dgm:prSet/>
      <dgm:spPr/>
      <dgm:t>
        <a:bodyPr/>
        <a:lstStyle/>
        <a:p>
          <a:endParaRPr lang="es-CL"/>
        </a:p>
      </dgm:t>
    </dgm:pt>
    <dgm:pt modelId="{B8ABE4E7-2127-4BE2-B98A-5D0C2B606E4A}" type="sibTrans" cxnId="{E8CB7AEA-CD80-4124-A583-015A4C167F85}">
      <dgm:prSet/>
      <dgm:spPr/>
      <dgm:t>
        <a:bodyPr/>
        <a:lstStyle/>
        <a:p>
          <a:endParaRPr lang="es-CL"/>
        </a:p>
      </dgm:t>
    </dgm:pt>
    <dgm:pt modelId="{68CF9AF7-3A39-4504-B7D7-B2225ED0F31A}">
      <dgm:prSet phldrT="[Texto]" custT="1"/>
      <dgm:spPr/>
      <dgm:t>
        <a:bodyPr/>
        <a:lstStyle/>
        <a:p>
          <a:r>
            <a:rPr lang="es-CL" sz="2000" b="1" dirty="0"/>
            <a:t>Levantamiento</a:t>
          </a:r>
        </a:p>
      </dgm:t>
    </dgm:pt>
    <dgm:pt modelId="{63426430-A933-4546-9393-E82E8DA146F1}" type="parTrans" cxnId="{1196301B-0A8B-4779-B5F6-E625BF2436A1}">
      <dgm:prSet/>
      <dgm:spPr/>
      <dgm:t>
        <a:bodyPr/>
        <a:lstStyle/>
        <a:p>
          <a:endParaRPr lang="es-CL"/>
        </a:p>
      </dgm:t>
    </dgm:pt>
    <dgm:pt modelId="{956AE2A5-18E1-48DC-B2D2-110FB1D2415E}" type="sibTrans" cxnId="{1196301B-0A8B-4779-B5F6-E625BF2436A1}">
      <dgm:prSet/>
      <dgm:spPr/>
      <dgm:t>
        <a:bodyPr/>
        <a:lstStyle/>
        <a:p>
          <a:endParaRPr lang="es-CL"/>
        </a:p>
      </dgm:t>
    </dgm:pt>
    <dgm:pt modelId="{0A80F271-24D0-402D-8FDF-3A0909B5C33E}">
      <dgm:prSet phldrT="[Texto]" custT="1"/>
      <dgm:spPr/>
      <dgm:t>
        <a:bodyPr/>
        <a:lstStyle/>
        <a:p>
          <a:r>
            <a:rPr lang="es-CL" sz="2000" b="1" dirty="0"/>
            <a:t>Co-construcción</a:t>
          </a:r>
        </a:p>
      </dgm:t>
    </dgm:pt>
    <dgm:pt modelId="{D06AD1D5-3123-4743-87E7-C52B0F7FA081}" type="parTrans" cxnId="{A050D8B2-559C-4C44-A2C4-399A09C82D32}">
      <dgm:prSet/>
      <dgm:spPr/>
      <dgm:t>
        <a:bodyPr/>
        <a:lstStyle/>
        <a:p>
          <a:endParaRPr lang="es-CL"/>
        </a:p>
      </dgm:t>
    </dgm:pt>
    <dgm:pt modelId="{2EA8A9FE-3773-49CD-AC55-40CFBF797AB4}" type="sibTrans" cxnId="{A050D8B2-559C-4C44-A2C4-399A09C82D32}">
      <dgm:prSet/>
      <dgm:spPr/>
      <dgm:t>
        <a:bodyPr/>
        <a:lstStyle/>
        <a:p>
          <a:endParaRPr lang="es-CL"/>
        </a:p>
      </dgm:t>
    </dgm:pt>
    <dgm:pt modelId="{B5020856-4C83-4919-88B5-23A37CB95946}">
      <dgm:prSet phldrT="[Texto]"/>
      <dgm:spPr/>
      <dgm:t>
        <a:bodyPr/>
        <a:lstStyle/>
        <a:p>
          <a:r>
            <a:rPr lang="es-CL" b="1" dirty="0"/>
            <a:t>Implementación</a:t>
          </a:r>
        </a:p>
      </dgm:t>
    </dgm:pt>
    <dgm:pt modelId="{33F9D257-0ED1-4957-9D3E-12C4DFE84D38}" type="parTrans" cxnId="{A79B07C0-D08A-493B-BAB1-ACEA5F217031}">
      <dgm:prSet/>
      <dgm:spPr/>
      <dgm:t>
        <a:bodyPr/>
        <a:lstStyle/>
        <a:p>
          <a:endParaRPr lang="es-CL"/>
        </a:p>
      </dgm:t>
    </dgm:pt>
    <dgm:pt modelId="{1B2CFFCE-9115-47EC-89C8-9B1AD098DB7D}" type="sibTrans" cxnId="{A79B07C0-D08A-493B-BAB1-ACEA5F217031}">
      <dgm:prSet/>
      <dgm:spPr/>
      <dgm:t>
        <a:bodyPr/>
        <a:lstStyle/>
        <a:p>
          <a:endParaRPr lang="es-CL"/>
        </a:p>
      </dgm:t>
    </dgm:pt>
    <dgm:pt modelId="{0FB83382-A726-4948-9FA6-E46F0EDFA2A7}">
      <dgm:prSet phldrT="[Texto]"/>
      <dgm:spPr/>
      <dgm:t>
        <a:bodyPr/>
        <a:lstStyle/>
        <a:p>
          <a:r>
            <a:rPr lang="es-CL" b="1" dirty="0"/>
            <a:t>Evaluación</a:t>
          </a:r>
        </a:p>
      </dgm:t>
    </dgm:pt>
    <dgm:pt modelId="{4681E26F-CBE3-4705-A242-0AF8B5C2E7A0}" type="parTrans" cxnId="{12AD2113-280C-4E0C-A619-07551674DE63}">
      <dgm:prSet/>
      <dgm:spPr/>
      <dgm:t>
        <a:bodyPr/>
        <a:lstStyle/>
        <a:p>
          <a:endParaRPr lang="es-CL"/>
        </a:p>
      </dgm:t>
    </dgm:pt>
    <dgm:pt modelId="{0796DA5D-2400-45EC-92CF-B98C0AF6AC99}" type="sibTrans" cxnId="{12AD2113-280C-4E0C-A619-07551674DE63}">
      <dgm:prSet/>
      <dgm:spPr/>
      <dgm:t>
        <a:bodyPr/>
        <a:lstStyle/>
        <a:p>
          <a:endParaRPr lang="es-CL"/>
        </a:p>
      </dgm:t>
    </dgm:pt>
    <dgm:pt modelId="{99F086F4-049B-42C4-8F1C-62FA9531433B}" type="pres">
      <dgm:prSet presAssocID="{3BD94441-2349-4174-8DBC-BF827640D223}" presName="cycle" presStyleCnt="0">
        <dgm:presLayoutVars>
          <dgm:dir/>
          <dgm:resizeHandles val="exact"/>
        </dgm:presLayoutVars>
      </dgm:prSet>
      <dgm:spPr/>
    </dgm:pt>
    <dgm:pt modelId="{A66F1FB3-6542-4236-80EC-3CD87024D402}" type="pres">
      <dgm:prSet presAssocID="{93566D59-03F1-486F-B2F8-017DC57DDDAE}" presName="dummy" presStyleCnt="0"/>
      <dgm:spPr/>
    </dgm:pt>
    <dgm:pt modelId="{3312828A-ED9A-40E6-916E-0EABEDC5C7F2}" type="pres">
      <dgm:prSet presAssocID="{93566D59-03F1-486F-B2F8-017DC57DDDAE}" presName="node" presStyleLbl="revTx" presStyleIdx="0" presStyleCnt="5" custScaleX="137194">
        <dgm:presLayoutVars>
          <dgm:bulletEnabled val="1"/>
        </dgm:presLayoutVars>
      </dgm:prSet>
      <dgm:spPr/>
    </dgm:pt>
    <dgm:pt modelId="{AE9D281D-CD8C-4291-9BEF-FBDA29E39B30}" type="pres">
      <dgm:prSet presAssocID="{B8ABE4E7-2127-4BE2-B98A-5D0C2B606E4A}" presName="sibTrans" presStyleLbl="node1" presStyleIdx="0" presStyleCnt="5" custScaleX="99804" custScaleY="90250"/>
      <dgm:spPr/>
    </dgm:pt>
    <dgm:pt modelId="{6ED866DD-633F-4983-BBD6-0BA127F892F0}" type="pres">
      <dgm:prSet presAssocID="{68CF9AF7-3A39-4504-B7D7-B2225ED0F31A}" presName="dummy" presStyleCnt="0"/>
      <dgm:spPr/>
    </dgm:pt>
    <dgm:pt modelId="{28A765B6-E82B-4EF7-A6BA-34464CA5951E}" type="pres">
      <dgm:prSet presAssocID="{68CF9AF7-3A39-4504-B7D7-B2225ED0F31A}" presName="node" presStyleLbl="revTx" presStyleIdx="1" presStyleCnt="5" custScaleX="160226">
        <dgm:presLayoutVars>
          <dgm:bulletEnabled val="1"/>
        </dgm:presLayoutVars>
      </dgm:prSet>
      <dgm:spPr/>
    </dgm:pt>
    <dgm:pt modelId="{132AF6D9-C605-4352-8DFD-D745DCD41FFC}" type="pres">
      <dgm:prSet presAssocID="{956AE2A5-18E1-48DC-B2D2-110FB1D2415E}" presName="sibTrans" presStyleLbl="node1" presStyleIdx="1" presStyleCnt="5" custLinFactNeighborX="3980" custLinFactNeighborY="32"/>
      <dgm:spPr/>
    </dgm:pt>
    <dgm:pt modelId="{10325D69-B3A3-44B0-AC2F-5C3C7C41AC14}" type="pres">
      <dgm:prSet presAssocID="{0A80F271-24D0-402D-8FDF-3A0909B5C33E}" presName="dummy" presStyleCnt="0"/>
      <dgm:spPr/>
    </dgm:pt>
    <dgm:pt modelId="{C76EBC77-5412-4E1B-BCDB-86795DFD80AD}" type="pres">
      <dgm:prSet presAssocID="{0A80F271-24D0-402D-8FDF-3A0909B5C33E}" presName="node" presStyleLbl="revTx" presStyleIdx="2" presStyleCnt="5" custScaleX="146948">
        <dgm:presLayoutVars>
          <dgm:bulletEnabled val="1"/>
        </dgm:presLayoutVars>
      </dgm:prSet>
      <dgm:spPr/>
    </dgm:pt>
    <dgm:pt modelId="{491C3860-A313-4098-BAE6-1FE816AAADFA}" type="pres">
      <dgm:prSet presAssocID="{2EA8A9FE-3773-49CD-AC55-40CFBF797AB4}" presName="sibTrans" presStyleLbl="node1" presStyleIdx="2" presStyleCnt="5" custLinFactNeighborX="-2774" custLinFactNeighborY="-3317"/>
      <dgm:spPr/>
    </dgm:pt>
    <dgm:pt modelId="{7B3124C3-FD09-4912-814A-8456905175DB}" type="pres">
      <dgm:prSet presAssocID="{B5020856-4C83-4919-88B5-23A37CB95946}" presName="dummy" presStyleCnt="0"/>
      <dgm:spPr/>
    </dgm:pt>
    <dgm:pt modelId="{28638AFD-0A26-4F23-B564-374305FC457F}" type="pres">
      <dgm:prSet presAssocID="{B5020856-4C83-4919-88B5-23A37CB95946}" presName="node" presStyleLbl="revTx" presStyleIdx="3" presStyleCnt="5" custScaleX="152045">
        <dgm:presLayoutVars>
          <dgm:bulletEnabled val="1"/>
        </dgm:presLayoutVars>
      </dgm:prSet>
      <dgm:spPr/>
    </dgm:pt>
    <dgm:pt modelId="{E2B2B0FF-587F-4382-93AD-1E80E445C917}" type="pres">
      <dgm:prSet presAssocID="{1B2CFFCE-9115-47EC-89C8-9B1AD098DB7D}" presName="sibTrans" presStyleLbl="node1" presStyleIdx="3" presStyleCnt="5"/>
      <dgm:spPr/>
    </dgm:pt>
    <dgm:pt modelId="{3E71F070-362F-40DA-8774-43BC5A3D65B1}" type="pres">
      <dgm:prSet presAssocID="{0FB83382-A726-4948-9FA6-E46F0EDFA2A7}" presName="dummy" presStyleCnt="0"/>
      <dgm:spPr/>
    </dgm:pt>
    <dgm:pt modelId="{1AA103BB-B3E3-4632-97DD-9B612481F2C4}" type="pres">
      <dgm:prSet presAssocID="{0FB83382-A726-4948-9FA6-E46F0EDFA2A7}" presName="node" presStyleLbl="revTx" presStyleIdx="4" presStyleCnt="5">
        <dgm:presLayoutVars>
          <dgm:bulletEnabled val="1"/>
        </dgm:presLayoutVars>
      </dgm:prSet>
      <dgm:spPr/>
    </dgm:pt>
    <dgm:pt modelId="{8B4EEDBF-FEF5-44D9-AAAE-EC9E24799B9B}" type="pres">
      <dgm:prSet presAssocID="{0796DA5D-2400-45EC-92CF-B98C0AF6AC99}" presName="sibTrans" presStyleLbl="node1" presStyleIdx="4" presStyleCnt="5"/>
      <dgm:spPr/>
    </dgm:pt>
  </dgm:ptLst>
  <dgm:cxnLst>
    <dgm:cxn modelId="{5A8C8102-E1A5-4BD6-A042-FAB519B80C79}" type="presOf" srcId="{68CF9AF7-3A39-4504-B7D7-B2225ED0F31A}" destId="{28A765B6-E82B-4EF7-A6BA-34464CA5951E}" srcOrd="0" destOrd="0" presId="urn:microsoft.com/office/officeart/2005/8/layout/cycle1"/>
    <dgm:cxn modelId="{2C94AA0C-71E4-4133-82E4-11A65DA1FFA7}" type="presOf" srcId="{3BD94441-2349-4174-8DBC-BF827640D223}" destId="{99F086F4-049B-42C4-8F1C-62FA9531433B}" srcOrd="0" destOrd="0" presId="urn:microsoft.com/office/officeart/2005/8/layout/cycle1"/>
    <dgm:cxn modelId="{12AD2113-280C-4E0C-A619-07551674DE63}" srcId="{3BD94441-2349-4174-8DBC-BF827640D223}" destId="{0FB83382-A726-4948-9FA6-E46F0EDFA2A7}" srcOrd="4" destOrd="0" parTransId="{4681E26F-CBE3-4705-A242-0AF8B5C2E7A0}" sibTransId="{0796DA5D-2400-45EC-92CF-B98C0AF6AC99}"/>
    <dgm:cxn modelId="{1196301B-0A8B-4779-B5F6-E625BF2436A1}" srcId="{3BD94441-2349-4174-8DBC-BF827640D223}" destId="{68CF9AF7-3A39-4504-B7D7-B2225ED0F31A}" srcOrd="1" destOrd="0" parTransId="{63426430-A933-4546-9393-E82E8DA146F1}" sibTransId="{956AE2A5-18E1-48DC-B2D2-110FB1D2415E}"/>
    <dgm:cxn modelId="{EA7DFB26-563B-49B7-9BEA-9EF67C34BA97}" type="presOf" srcId="{B8ABE4E7-2127-4BE2-B98A-5D0C2B606E4A}" destId="{AE9D281D-CD8C-4291-9BEF-FBDA29E39B30}" srcOrd="0" destOrd="0" presId="urn:microsoft.com/office/officeart/2005/8/layout/cycle1"/>
    <dgm:cxn modelId="{A6EF0F3F-78C6-46A3-BC0B-034177E4EA5A}" type="presOf" srcId="{2EA8A9FE-3773-49CD-AC55-40CFBF797AB4}" destId="{491C3860-A313-4098-BAE6-1FE816AAADFA}" srcOrd="0" destOrd="0" presId="urn:microsoft.com/office/officeart/2005/8/layout/cycle1"/>
    <dgm:cxn modelId="{77CC506B-25A1-4B1B-9053-C1DCECD74D18}" type="presOf" srcId="{0FB83382-A726-4948-9FA6-E46F0EDFA2A7}" destId="{1AA103BB-B3E3-4632-97DD-9B612481F2C4}" srcOrd="0" destOrd="0" presId="urn:microsoft.com/office/officeart/2005/8/layout/cycle1"/>
    <dgm:cxn modelId="{E748AF77-A8E4-4E0B-829F-80B5E7DA4829}" type="presOf" srcId="{0A80F271-24D0-402D-8FDF-3A0909B5C33E}" destId="{C76EBC77-5412-4E1B-BCDB-86795DFD80AD}" srcOrd="0" destOrd="0" presId="urn:microsoft.com/office/officeart/2005/8/layout/cycle1"/>
    <dgm:cxn modelId="{1632577D-F995-4A43-8C2E-38C345E6F3B3}" type="presOf" srcId="{956AE2A5-18E1-48DC-B2D2-110FB1D2415E}" destId="{132AF6D9-C605-4352-8DFD-D745DCD41FFC}" srcOrd="0" destOrd="0" presId="urn:microsoft.com/office/officeart/2005/8/layout/cycle1"/>
    <dgm:cxn modelId="{244BD199-DA2A-42DC-B388-200794869757}" type="presOf" srcId="{0796DA5D-2400-45EC-92CF-B98C0AF6AC99}" destId="{8B4EEDBF-FEF5-44D9-AAAE-EC9E24799B9B}" srcOrd="0" destOrd="0" presId="urn:microsoft.com/office/officeart/2005/8/layout/cycle1"/>
    <dgm:cxn modelId="{B5AB24B1-720D-4F35-8E07-25F3FA065274}" type="presOf" srcId="{1B2CFFCE-9115-47EC-89C8-9B1AD098DB7D}" destId="{E2B2B0FF-587F-4382-93AD-1E80E445C917}" srcOrd="0" destOrd="0" presId="urn:microsoft.com/office/officeart/2005/8/layout/cycle1"/>
    <dgm:cxn modelId="{A050D8B2-559C-4C44-A2C4-399A09C82D32}" srcId="{3BD94441-2349-4174-8DBC-BF827640D223}" destId="{0A80F271-24D0-402D-8FDF-3A0909B5C33E}" srcOrd="2" destOrd="0" parTransId="{D06AD1D5-3123-4743-87E7-C52B0F7FA081}" sibTransId="{2EA8A9FE-3773-49CD-AC55-40CFBF797AB4}"/>
    <dgm:cxn modelId="{A79B07C0-D08A-493B-BAB1-ACEA5F217031}" srcId="{3BD94441-2349-4174-8DBC-BF827640D223}" destId="{B5020856-4C83-4919-88B5-23A37CB95946}" srcOrd="3" destOrd="0" parTransId="{33F9D257-0ED1-4957-9D3E-12C4DFE84D38}" sibTransId="{1B2CFFCE-9115-47EC-89C8-9B1AD098DB7D}"/>
    <dgm:cxn modelId="{EAD949E6-E1E8-4FB4-BB65-B2FC015E1A72}" type="presOf" srcId="{93566D59-03F1-486F-B2F8-017DC57DDDAE}" destId="{3312828A-ED9A-40E6-916E-0EABEDC5C7F2}" srcOrd="0" destOrd="0" presId="urn:microsoft.com/office/officeart/2005/8/layout/cycle1"/>
    <dgm:cxn modelId="{CCCE6EE8-60E7-40E8-8539-C40966456A5D}" type="presOf" srcId="{B5020856-4C83-4919-88B5-23A37CB95946}" destId="{28638AFD-0A26-4F23-B564-374305FC457F}" srcOrd="0" destOrd="0" presId="urn:microsoft.com/office/officeart/2005/8/layout/cycle1"/>
    <dgm:cxn modelId="{E8CB7AEA-CD80-4124-A583-015A4C167F85}" srcId="{3BD94441-2349-4174-8DBC-BF827640D223}" destId="{93566D59-03F1-486F-B2F8-017DC57DDDAE}" srcOrd="0" destOrd="0" parTransId="{0A77F3DF-E211-41DD-8C37-6763D5A897E4}" sibTransId="{B8ABE4E7-2127-4BE2-B98A-5D0C2B606E4A}"/>
    <dgm:cxn modelId="{242C571B-7D89-46BC-80A1-86B24EF8370B}" type="presParOf" srcId="{99F086F4-049B-42C4-8F1C-62FA9531433B}" destId="{A66F1FB3-6542-4236-80EC-3CD87024D402}" srcOrd="0" destOrd="0" presId="urn:microsoft.com/office/officeart/2005/8/layout/cycle1"/>
    <dgm:cxn modelId="{F1F4F441-9E73-4514-A551-D03E2D934C9C}" type="presParOf" srcId="{99F086F4-049B-42C4-8F1C-62FA9531433B}" destId="{3312828A-ED9A-40E6-916E-0EABEDC5C7F2}" srcOrd="1" destOrd="0" presId="urn:microsoft.com/office/officeart/2005/8/layout/cycle1"/>
    <dgm:cxn modelId="{C27123E3-B434-4637-8E6B-F6BB2151C9ED}" type="presParOf" srcId="{99F086F4-049B-42C4-8F1C-62FA9531433B}" destId="{AE9D281D-CD8C-4291-9BEF-FBDA29E39B30}" srcOrd="2" destOrd="0" presId="urn:microsoft.com/office/officeart/2005/8/layout/cycle1"/>
    <dgm:cxn modelId="{20080E23-6489-4D8F-9492-0A48CA17567E}" type="presParOf" srcId="{99F086F4-049B-42C4-8F1C-62FA9531433B}" destId="{6ED866DD-633F-4983-BBD6-0BA127F892F0}" srcOrd="3" destOrd="0" presId="urn:microsoft.com/office/officeart/2005/8/layout/cycle1"/>
    <dgm:cxn modelId="{D90C7822-B387-447B-A565-2F9ABBC2D22A}" type="presParOf" srcId="{99F086F4-049B-42C4-8F1C-62FA9531433B}" destId="{28A765B6-E82B-4EF7-A6BA-34464CA5951E}" srcOrd="4" destOrd="0" presId="urn:microsoft.com/office/officeart/2005/8/layout/cycle1"/>
    <dgm:cxn modelId="{7E1CD388-5B0D-4A68-8240-5DA70CAF45C2}" type="presParOf" srcId="{99F086F4-049B-42C4-8F1C-62FA9531433B}" destId="{132AF6D9-C605-4352-8DFD-D745DCD41FFC}" srcOrd="5" destOrd="0" presId="urn:microsoft.com/office/officeart/2005/8/layout/cycle1"/>
    <dgm:cxn modelId="{0AB38C3B-4B43-4E74-A15E-6F8F827627C8}" type="presParOf" srcId="{99F086F4-049B-42C4-8F1C-62FA9531433B}" destId="{10325D69-B3A3-44B0-AC2F-5C3C7C41AC14}" srcOrd="6" destOrd="0" presId="urn:microsoft.com/office/officeart/2005/8/layout/cycle1"/>
    <dgm:cxn modelId="{6AF4F328-F65E-4B57-90CC-CEB7C33375F6}" type="presParOf" srcId="{99F086F4-049B-42C4-8F1C-62FA9531433B}" destId="{C76EBC77-5412-4E1B-BCDB-86795DFD80AD}" srcOrd="7" destOrd="0" presId="urn:microsoft.com/office/officeart/2005/8/layout/cycle1"/>
    <dgm:cxn modelId="{731337C3-5ABE-445B-8F74-37DAD7AEAA86}" type="presParOf" srcId="{99F086F4-049B-42C4-8F1C-62FA9531433B}" destId="{491C3860-A313-4098-BAE6-1FE816AAADFA}" srcOrd="8" destOrd="0" presId="urn:microsoft.com/office/officeart/2005/8/layout/cycle1"/>
    <dgm:cxn modelId="{CA362A71-F660-4F28-97C0-9632B0E0EDCD}" type="presParOf" srcId="{99F086F4-049B-42C4-8F1C-62FA9531433B}" destId="{7B3124C3-FD09-4912-814A-8456905175DB}" srcOrd="9" destOrd="0" presId="urn:microsoft.com/office/officeart/2005/8/layout/cycle1"/>
    <dgm:cxn modelId="{3C09B1FF-51DD-4594-A6F6-AAC2CECF7C33}" type="presParOf" srcId="{99F086F4-049B-42C4-8F1C-62FA9531433B}" destId="{28638AFD-0A26-4F23-B564-374305FC457F}" srcOrd="10" destOrd="0" presId="urn:microsoft.com/office/officeart/2005/8/layout/cycle1"/>
    <dgm:cxn modelId="{D69030A9-51D7-4B98-8E87-5C57592813BB}" type="presParOf" srcId="{99F086F4-049B-42C4-8F1C-62FA9531433B}" destId="{E2B2B0FF-587F-4382-93AD-1E80E445C917}" srcOrd="11" destOrd="0" presId="urn:microsoft.com/office/officeart/2005/8/layout/cycle1"/>
    <dgm:cxn modelId="{F8D9FB67-9FC6-4BFF-91FD-A01544F8376A}" type="presParOf" srcId="{99F086F4-049B-42C4-8F1C-62FA9531433B}" destId="{3E71F070-362F-40DA-8774-43BC5A3D65B1}" srcOrd="12" destOrd="0" presId="urn:microsoft.com/office/officeart/2005/8/layout/cycle1"/>
    <dgm:cxn modelId="{2881278F-01C3-4CE5-8F9F-CB9E17DFB1EB}" type="presParOf" srcId="{99F086F4-049B-42C4-8F1C-62FA9531433B}" destId="{1AA103BB-B3E3-4632-97DD-9B612481F2C4}" srcOrd="13" destOrd="0" presId="urn:microsoft.com/office/officeart/2005/8/layout/cycle1"/>
    <dgm:cxn modelId="{52C93F79-6F81-450E-B642-056DEAB874DB}" type="presParOf" srcId="{99F086F4-049B-42C4-8F1C-62FA9531433B}" destId="{8B4EEDBF-FEF5-44D9-AAAE-EC9E24799B9B}"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C1AF4-C32E-49C9-B5AA-77A5C842C9AE}">
      <dsp:nvSpPr>
        <dsp:cNvPr id="0" name=""/>
        <dsp:cNvSpPr/>
      </dsp:nvSpPr>
      <dsp:spPr>
        <a:xfrm>
          <a:off x="4602780" y="39140"/>
          <a:ext cx="1692585"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Planificación</a:t>
          </a:r>
        </a:p>
      </dsp:txBody>
      <dsp:txXfrm>
        <a:off x="4602780" y="39140"/>
        <a:ext cx="1692585" cy="1341437"/>
      </dsp:txXfrm>
    </dsp:sp>
    <dsp:sp modelId="{BCCD21BB-4230-4B99-B207-8324B2608AC8}">
      <dsp:nvSpPr>
        <dsp:cNvPr id="0" name=""/>
        <dsp:cNvSpPr/>
      </dsp:nvSpPr>
      <dsp:spPr>
        <a:xfrm>
          <a:off x="1623249" y="385"/>
          <a:ext cx="5028878" cy="502887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D668EA-3E01-4065-BFA9-3FEA88D73B76}">
      <dsp:nvSpPr>
        <dsp:cNvPr id="0" name=""/>
        <dsp:cNvSpPr/>
      </dsp:nvSpPr>
      <dsp:spPr>
        <a:xfrm>
          <a:off x="5431262" y="2533541"/>
          <a:ext cx="1656581"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Levantamiento de necesidades</a:t>
          </a:r>
        </a:p>
      </dsp:txBody>
      <dsp:txXfrm>
        <a:off x="5431262" y="2533541"/>
        <a:ext cx="1656581" cy="1341437"/>
      </dsp:txXfrm>
    </dsp:sp>
    <dsp:sp modelId="{F488DAD4-084B-43F6-9405-C49D30DF43BC}">
      <dsp:nvSpPr>
        <dsp:cNvPr id="0" name=""/>
        <dsp:cNvSpPr/>
      </dsp:nvSpPr>
      <dsp:spPr>
        <a:xfrm>
          <a:off x="1747768" y="-147750"/>
          <a:ext cx="5028878" cy="5028878"/>
        </a:xfrm>
        <a:prstGeom prst="circularArrow">
          <a:avLst>
            <a:gd name="adj1" fmla="val 5202"/>
            <a:gd name="adj2" fmla="val 336015"/>
            <a:gd name="adj3" fmla="val 3921871"/>
            <a:gd name="adj4" fmla="val 2552107"/>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E7DD0C-E306-414C-8EED-70F4367E9258}">
      <dsp:nvSpPr>
        <dsp:cNvPr id="0" name=""/>
        <dsp:cNvSpPr/>
      </dsp:nvSpPr>
      <dsp:spPr>
        <a:xfrm>
          <a:off x="3122961" y="3980653"/>
          <a:ext cx="1866905"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Co-construcción</a:t>
          </a:r>
        </a:p>
      </dsp:txBody>
      <dsp:txXfrm>
        <a:off x="3122961" y="3980653"/>
        <a:ext cx="1866905" cy="1341437"/>
      </dsp:txXfrm>
    </dsp:sp>
    <dsp:sp modelId="{D57C194D-044D-4E7D-8B1F-7173EE6AA8CF}">
      <dsp:nvSpPr>
        <dsp:cNvPr id="0" name=""/>
        <dsp:cNvSpPr/>
      </dsp:nvSpPr>
      <dsp:spPr>
        <a:xfrm>
          <a:off x="1501997" y="-680617"/>
          <a:ext cx="4486010" cy="5499832"/>
        </a:xfrm>
        <a:prstGeom prst="circularArrow">
          <a:avLst>
            <a:gd name="adj1" fmla="val 5202"/>
            <a:gd name="adj2" fmla="val 336015"/>
            <a:gd name="adj3" fmla="val 7856932"/>
            <a:gd name="adj4" fmla="val 677020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A5DFC7-5790-4529-9F6E-9697801B4F64}">
      <dsp:nvSpPr>
        <dsp:cNvPr id="0" name=""/>
        <dsp:cNvSpPr/>
      </dsp:nvSpPr>
      <dsp:spPr>
        <a:xfrm>
          <a:off x="1040156" y="2533541"/>
          <a:ext cx="1951335"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Implementación</a:t>
          </a:r>
        </a:p>
      </dsp:txBody>
      <dsp:txXfrm>
        <a:off x="1040156" y="2533541"/>
        <a:ext cx="1951335" cy="1341437"/>
      </dsp:txXfrm>
    </dsp:sp>
    <dsp:sp modelId="{3651BA57-2C0B-4363-8ECD-1B059C22653A}">
      <dsp:nvSpPr>
        <dsp:cNvPr id="0" name=""/>
        <dsp:cNvSpPr/>
      </dsp:nvSpPr>
      <dsp:spPr>
        <a:xfrm>
          <a:off x="1623249" y="385"/>
          <a:ext cx="5028878" cy="502887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72D173-DC7B-4C75-95DD-6DE309D4DA71}">
      <dsp:nvSpPr>
        <dsp:cNvPr id="0" name=""/>
        <dsp:cNvSpPr/>
      </dsp:nvSpPr>
      <dsp:spPr>
        <a:xfrm>
          <a:off x="2155585" y="39140"/>
          <a:ext cx="1341437" cy="1341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kern="1200" dirty="0"/>
            <a:t>Evaluación</a:t>
          </a:r>
        </a:p>
      </dsp:txBody>
      <dsp:txXfrm>
        <a:off x="2155585" y="39140"/>
        <a:ext cx="1341437" cy="1341437"/>
      </dsp:txXfrm>
    </dsp:sp>
    <dsp:sp modelId="{A4AA80E6-4248-4ED4-B7CD-509E1443C63F}">
      <dsp:nvSpPr>
        <dsp:cNvPr id="0" name=""/>
        <dsp:cNvSpPr/>
      </dsp:nvSpPr>
      <dsp:spPr>
        <a:xfrm>
          <a:off x="1623249" y="385"/>
          <a:ext cx="5028878" cy="5028878"/>
        </a:xfrm>
        <a:prstGeom prst="circularArrow">
          <a:avLst>
            <a:gd name="adj1" fmla="val 5202"/>
            <a:gd name="adj2" fmla="val 336015"/>
            <a:gd name="adj3" fmla="val 16585919"/>
            <a:gd name="adj4" fmla="val 15198729"/>
            <a:gd name="adj5" fmla="val 606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2828A-ED9A-40E6-916E-0EABEDC5C7F2}">
      <dsp:nvSpPr>
        <dsp:cNvPr id="0" name=""/>
        <dsp:cNvSpPr/>
      </dsp:nvSpPr>
      <dsp:spPr>
        <a:xfrm>
          <a:off x="3855102" y="34402"/>
          <a:ext cx="1679640" cy="122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Planificación</a:t>
          </a:r>
        </a:p>
      </dsp:txBody>
      <dsp:txXfrm>
        <a:off x="3855102" y="34402"/>
        <a:ext cx="1679640" cy="1224281"/>
      </dsp:txXfrm>
    </dsp:sp>
    <dsp:sp modelId="{AE9D281D-CD8C-4291-9BEF-FBDA29E39B30}">
      <dsp:nvSpPr>
        <dsp:cNvPr id="0" name=""/>
        <dsp:cNvSpPr/>
      </dsp:nvSpPr>
      <dsp:spPr>
        <a:xfrm>
          <a:off x="1203465" y="222527"/>
          <a:ext cx="4586047" cy="4147036"/>
        </a:xfrm>
        <a:prstGeom prst="circularArrow">
          <a:avLst>
            <a:gd name="adj1" fmla="val 5195"/>
            <a:gd name="adj2" fmla="val 335572"/>
            <a:gd name="adj3" fmla="val 21294632"/>
            <a:gd name="adj4" fmla="val 19765021"/>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A765B6-E82B-4EF7-A6BA-34464CA5951E}">
      <dsp:nvSpPr>
        <dsp:cNvPr id="0" name=""/>
        <dsp:cNvSpPr/>
      </dsp:nvSpPr>
      <dsp:spPr>
        <a:xfrm>
          <a:off x="4454787" y="2313958"/>
          <a:ext cx="1961617" cy="122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Levantamiento</a:t>
          </a:r>
        </a:p>
      </dsp:txBody>
      <dsp:txXfrm>
        <a:off x="4454787" y="2313958"/>
        <a:ext cx="1961617" cy="1224281"/>
      </dsp:txXfrm>
    </dsp:sp>
    <dsp:sp modelId="{132AF6D9-C605-4352-8DFD-D745DCD41FFC}">
      <dsp:nvSpPr>
        <dsp:cNvPr id="0" name=""/>
        <dsp:cNvSpPr/>
      </dsp:nvSpPr>
      <dsp:spPr>
        <a:xfrm>
          <a:off x="1381845" y="-10"/>
          <a:ext cx="4595053" cy="4595053"/>
        </a:xfrm>
        <a:prstGeom prst="circularArrow">
          <a:avLst>
            <a:gd name="adj1" fmla="val 5195"/>
            <a:gd name="adj2" fmla="val 335572"/>
            <a:gd name="adj3" fmla="val 3493662"/>
            <a:gd name="adj4" fmla="val 2252110"/>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EBC77-5412-4E1B-BCDB-86795DFD80AD}">
      <dsp:nvSpPr>
        <dsp:cNvPr id="0" name=""/>
        <dsp:cNvSpPr/>
      </dsp:nvSpPr>
      <dsp:spPr>
        <a:xfrm>
          <a:off x="2596960" y="3722802"/>
          <a:ext cx="1799057" cy="122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Co-construcción</a:t>
          </a:r>
        </a:p>
      </dsp:txBody>
      <dsp:txXfrm>
        <a:off x="2596960" y="3722802"/>
        <a:ext cx="1799057" cy="1224281"/>
      </dsp:txXfrm>
    </dsp:sp>
    <dsp:sp modelId="{491C3860-A313-4098-BAE6-1FE816AAADFA}">
      <dsp:nvSpPr>
        <dsp:cNvPr id="0" name=""/>
        <dsp:cNvSpPr/>
      </dsp:nvSpPr>
      <dsp:spPr>
        <a:xfrm>
          <a:off x="1071495" y="-153899"/>
          <a:ext cx="4595053" cy="4595053"/>
        </a:xfrm>
        <a:prstGeom prst="circularArrow">
          <a:avLst>
            <a:gd name="adj1" fmla="val 5195"/>
            <a:gd name="adj2" fmla="val 335572"/>
            <a:gd name="adj3" fmla="val 8212318"/>
            <a:gd name="adj4" fmla="val 6970766"/>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38AFD-0A26-4F23-B564-374305FC457F}">
      <dsp:nvSpPr>
        <dsp:cNvPr id="0" name=""/>
        <dsp:cNvSpPr/>
      </dsp:nvSpPr>
      <dsp:spPr>
        <a:xfrm>
          <a:off x="626652" y="2313958"/>
          <a:ext cx="1861458" cy="122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Implementación</a:t>
          </a:r>
        </a:p>
      </dsp:txBody>
      <dsp:txXfrm>
        <a:off x="626652" y="2313958"/>
        <a:ext cx="1861458" cy="1224281"/>
      </dsp:txXfrm>
    </dsp:sp>
    <dsp:sp modelId="{E2B2B0FF-587F-4382-93AD-1E80E445C917}">
      <dsp:nvSpPr>
        <dsp:cNvPr id="0" name=""/>
        <dsp:cNvSpPr/>
      </dsp:nvSpPr>
      <dsp:spPr>
        <a:xfrm>
          <a:off x="1198961" y="-1481"/>
          <a:ext cx="4595053" cy="4595053"/>
        </a:xfrm>
        <a:prstGeom prst="circularArrow">
          <a:avLst>
            <a:gd name="adj1" fmla="val 5195"/>
            <a:gd name="adj2" fmla="val 335572"/>
            <a:gd name="adj3" fmla="val 12299407"/>
            <a:gd name="adj4" fmla="val 10769796"/>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A103BB-B3E3-4632-97DD-9B612481F2C4}">
      <dsp:nvSpPr>
        <dsp:cNvPr id="0" name=""/>
        <dsp:cNvSpPr/>
      </dsp:nvSpPr>
      <dsp:spPr>
        <a:xfrm>
          <a:off x="1685914" y="34402"/>
          <a:ext cx="1224281" cy="1224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Evaluación</a:t>
          </a:r>
        </a:p>
      </dsp:txBody>
      <dsp:txXfrm>
        <a:off x="1685914" y="34402"/>
        <a:ext cx="1224281" cy="1224281"/>
      </dsp:txXfrm>
    </dsp:sp>
    <dsp:sp modelId="{8B4EEDBF-FEF5-44D9-AAAE-EC9E24799B9B}">
      <dsp:nvSpPr>
        <dsp:cNvPr id="0" name=""/>
        <dsp:cNvSpPr/>
      </dsp:nvSpPr>
      <dsp:spPr>
        <a:xfrm>
          <a:off x="1198961" y="-1481"/>
          <a:ext cx="4595053" cy="4595053"/>
        </a:xfrm>
        <a:prstGeom prst="circularArrow">
          <a:avLst>
            <a:gd name="adj1" fmla="val 5195"/>
            <a:gd name="adj2" fmla="val 335572"/>
            <a:gd name="adj3" fmla="val 16472242"/>
            <a:gd name="adj4" fmla="val 15197305"/>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2FEDF-DF81-073D-1C4D-2153C84BE3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35481D0-18ED-919F-E130-EB9DD7781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2EA2DAB-49B1-13ED-B6B5-25AB2DF9C7E1}"/>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5" name="Marcador de pie de página 4">
            <a:extLst>
              <a:ext uri="{FF2B5EF4-FFF2-40B4-BE49-F238E27FC236}">
                <a16:creationId xmlns:a16="http://schemas.microsoft.com/office/drawing/2014/main" id="{BADDF2A6-6A26-2E06-A471-4B7D45F7929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C99CA41-9E35-491E-28C0-254F72A14919}"/>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413301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43A9A-BD5A-4D87-4C7C-750E5E099C4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7C6BDFF1-FBC7-A4C1-B21D-54E53AEED1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CED11CB-DBC2-D75B-0D04-13386F024CCE}"/>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5" name="Marcador de pie de página 4">
            <a:extLst>
              <a:ext uri="{FF2B5EF4-FFF2-40B4-BE49-F238E27FC236}">
                <a16:creationId xmlns:a16="http://schemas.microsoft.com/office/drawing/2014/main" id="{21221BDC-C8A6-AD77-F899-E0116096381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1A624FC-F191-932D-71E7-24774361F3EB}"/>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242039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DDFB6C6-0891-E9E4-936C-0463C6E1A5E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750511B-AB85-0BEE-8B9A-66671E0A829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C3B716-A5C0-94E5-3EAC-E63A0749EC7C}"/>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5" name="Marcador de pie de página 4">
            <a:extLst>
              <a:ext uri="{FF2B5EF4-FFF2-40B4-BE49-F238E27FC236}">
                <a16:creationId xmlns:a16="http://schemas.microsoft.com/office/drawing/2014/main" id="{219539D3-1859-2EA9-434A-165DB66B25E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F8A8392-931E-F88F-88B3-B1BE5B3A130E}"/>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415647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08514C-0A24-CC4B-152A-AFB8FE8AE9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8F0603C-540A-1762-BE3B-41F59C09091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25A60D-5FF7-3705-353D-F3D76283D247}"/>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5" name="Marcador de pie de página 4">
            <a:extLst>
              <a:ext uri="{FF2B5EF4-FFF2-40B4-BE49-F238E27FC236}">
                <a16:creationId xmlns:a16="http://schemas.microsoft.com/office/drawing/2014/main" id="{76947289-AA24-1BAD-582B-7EDF11137C4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3F010BE-95A3-E2CB-DE76-CFBD0B419AD1}"/>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2051411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228C5-C507-8265-FE8C-0CC0F3A0C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9CE499-F04B-5A5A-A3CF-742C5297EC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ED34001-6B0C-DFB8-EA96-D25AC0F005F6}"/>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5" name="Marcador de pie de página 4">
            <a:extLst>
              <a:ext uri="{FF2B5EF4-FFF2-40B4-BE49-F238E27FC236}">
                <a16:creationId xmlns:a16="http://schemas.microsoft.com/office/drawing/2014/main" id="{1F756C01-0A22-4155-0F8B-C3F4EFC639C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2116027-3B00-861D-8A17-849D1B62CB00}"/>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26389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2A457-27C7-9E76-D8D6-19078787321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6FD4454-8DC0-FFB3-EBAD-80DF3BC5453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7F9B5132-0F34-FE87-1828-C2CD44A6417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BB8DEC7-26A6-3759-F1C8-B0A0496FC72C}"/>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6" name="Marcador de pie de página 5">
            <a:extLst>
              <a:ext uri="{FF2B5EF4-FFF2-40B4-BE49-F238E27FC236}">
                <a16:creationId xmlns:a16="http://schemas.microsoft.com/office/drawing/2014/main" id="{A09DC20D-1927-2423-F640-1D09A76B4C4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DBF0F49-4563-F72F-D000-46C5EBA680F5}"/>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225866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CD42A7-7F1C-A851-DECD-2B148570158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1307E65-99FC-5C6C-0FA3-7C2F470D3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9D80D2-D90B-76BB-D237-4977E1FFC2E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900A7038-D96D-05B4-1B2C-2E0EE02E1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361791-094C-E3C0-EC8A-B8B8D918C7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EAEF788-701E-28ED-1000-227A6D31E7D8}"/>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8" name="Marcador de pie de página 7">
            <a:extLst>
              <a:ext uri="{FF2B5EF4-FFF2-40B4-BE49-F238E27FC236}">
                <a16:creationId xmlns:a16="http://schemas.microsoft.com/office/drawing/2014/main" id="{D62F6CC5-2222-65BA-7AD0-ED9B03057012}"/>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4931654-C013-1BB2-4F65-02041E2A71E9}"/>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39668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33C2E-C01B-B2BC-D2C9-7DE3F22A02A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4BD7E2DE-5988-6FA5-34B0-C6CC54FDEC74}"/>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4" name="Marcador de pie de página 3">
            <a:extLst>
              <a:ext uri="{FF2B5EF4-FFF2-40B4-BE49-F238E27FC236}">
                <a16:creationId xmlns:a16="http://schemas.microsoft.com/office/drawing/2014/main" id="{1ACBFD41-34EA-E038-655C-10C2582BE9A1}"/>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6BDC676-9D92-5E5A-A29A-03346555DC0A}"/>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113134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DAC5C9-437A-6C67-705A-6F8A58427317}"/>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3" name="Marcador de pie de página 2">
            <a:extLst>
              <a:ext uri="{FF2B5EF4-FFF2-40B4-BE49-F238E27FC236}">
                <a16:creationId xmlns:a16="http://schemas.microsoft.com/office/drawing/2014/main" id="{21B760C8-FAFA-5061-DC22-D56F6F8D62F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040AB193-1567-3982-1377-9943BFA33ABC}"/>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274184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CA9D11-6FCF-1641-FC18-C63A44849B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3A21BEC-DC4E-65A0-887C-CCAB97F580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94DD9821-8355-6A62-3969-ACD9DC9A6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2FDD06-ACF7-774F-0CF4-4AF5BED498CD}"/>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6" name="Marcador de pie de página 5">
            <a:extLst>
              <a:ext uri="{FF2B5EF4-FFF2-40B4-BE49-F238E27FC236}">
                <a16:creationId xmlns:a16="http://schemas.microsoft.com/office/drawing/2014/main" id="{F82AD905-6420-F617-E6B5-9EFCEAF998E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815A0E4-CD49-317A-AC80-31EC67E41D2D}"/>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805151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97EF7-B6BC-12A5-DD6B-EAC4347277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72CBD49-56C9-36BC-086E-706A0F41B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0BC70186-BA30-3666-18A1-237D1AC91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A41EEC3-2667-4864-C01E-E4D3B3A071A3}"/>
              </a:ext>
            </a:extLst>
          </p:cNvPr>
          <p:cNvSpPr>
            <a:spLocks noGrp="1"/>
          </p:cNvSpPr>
          <p:nvPr>
            <p:ph type="dt" sz="half" idx="10"/>
          </p:nvPr>
        </p:nvSpPr>
        <p:spPr/>
        <p:txBody>
          <a:bodyPr/>
          <a:lstStyle/>
          <a:p>
            <a:fld id="{BB86DFDA-BCB5-4421-B10F-353AFD8310DF}" type="datetimeFigureOut">
              <a:rPr lang="es-CL" smtClean="0"/>
              <a:t>11-06-25</a:t>
            </a:fld>
            <a:endParaRPr lang="es-CL"/>
          </a:p>
        </p:txBody>
      </p:sp>
      <p:sp>
        <p:nvSpPr>
          <p:cNvPr id="6" name="Marcador de pie de página 5">
            <a:extLst>
              <a:ext uri="{FF2B5EF4-FFF2-40B4-BE49-F238E27FC236}">
                <a16:creationId xmlns:a16="http://schemas.microsoft.com/office/drawing/2014/main" id="{F99CEDDE-D991-7C6F-B941-211349F1087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A560F14-B7F9-6F70-386E-C5BBC431CF0A}"/>
              </a:ext>
            </a:extLst>
          </p:cNvPr>
          <p:cNvSpPr>
            <a:spLocks noGrp="1"/>
          </p:cNvSpPr>
          <p:nvPr>
            <p:ph type="sldNum" sz="quarter" idx="12"/>
          </p:nvPr>
        </p:nvSpPr>
        <p:spPr/>
        <p:txBody>
          <a:bodyPr/>
          <a:lstStyle/>
          <a:p>
            <a:fld id="{800823D3-E5E9-494B-8CD9-FA1CBA86A981}" type="slidenum">
              <a:rPr lang="es-CL" smtClean="0"/>
              <a:t>‹Nº›</a:t>
            </a:fld>
            <a:endParaRPr lang="es-CL"/>
          </a:p>
        </p:txBody>
      </p:sp>
    </p:spTree>
    <p:extLst>
      <p:ext uri="{BB962C8B-B14F-4D97-AF65-F5344CB8AC3E}">
        <p14:creationId xmlns:p14="http://schemas.microsoft.com/office/powerpoint/2010/main" val="339021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C3B0B8-37C1-8365-232B-D4149F1D04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CDEC21E-D101-2153-FA83-B8A661A17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3CD64A7-90F0-0056-697A-C512956CC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6DFDA-BCB5-4421-B10F-353AFD8310DF}" type="datetimeFigureOut">
              <a:rPr lang="es-CL" smtClean="0"/>
              <a:t>11-06-25</a:t>
            </a:fld>
            <a:endParaRPr lang="es-CL"/>
          </a:p>
        </p:txBody>
      </p:sp>
      <p:sp>
        <p:nvSpPr>
          <p:cNvPr id="5" name="Marcador de pie de página 4">
            <a:extLst>
              <a:ext uri="{FF2B5EF4-FFF2-40B4-BE49-F238E27FC236}">
                <a16:creationId xmlns:a16="http://schemas.microsoft.com/office/drawing/2014/main" id="{041576D7-14C5-450B-3949-85A467590B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65F1D5E9-2E09-9D60-8820-28C877867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823D3-E5E9-494B-8CD9-FA1CBA86A981}" type="slidenum">
              <a:rPr lang="es-CL" smtClean="0"/>
              <a:t>‹Nº›</a:t>
            </a:fld>
            <a:endParaRPr lang="es-CL"/>
          </a:p>
        </p:txBody>
      </p:sp>
    </p:spTree>
    <p:extLst>
      <p:ext uri="{BB962C8B-B14F-4D97-AF65-F5344CB8AC3E}">
        <p14:creationId xmlns:p14="http://schemas.microsoft.com/office/powerpoint/2010/main" val="417352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7AB896-2659-2684-7A01-076D1803E7F9}"/>
              </a:ext>
            </a:extLst>
          </p:cNvPr>
          <p:cNvSpPr>
            <a:spLocks noGrp="1"/>
          </p:cNvSpPr>
          <p:nvPr>
            <p:ph type="ctrTitle"/>
          </p:nvPr>
        </p:nvSpPr>
        <p:spPr>
          <a:xfrm>
            <a:off x="1349829" y="1816816"/>
            <a:ext cx="9144000" cy="2387600"/>
          </a:xfrm>
        </p:spPr>
        <p:txBody>
          <a:bodyPr/>
          <a:lstStyle/>
          <a:p>
            <a:r>
              <a:rPr lang="es-CL" b="1" dirty="0">
                <a:solidFill>
                  <a:schemeClr val="accent1">
                    <a:lumMod val="50000"/>
                  </a:schemeClr>
                </a:solidFill>
              </a:rPr>
              <a:t>TALLER DE </a:t>
            </a:r>
            <a:r>
              <a:rPr lang="es-CL" b="1" dirty="0" err="1">
                <a:solidFill>
                  <a:schemeClr val="accent1">
                    <a:lumMod val="50000"/>
                  </a:schemeClr>
                </a:solidFill>
              </a:rPr>
              <a:t>VcM</a:t>
            </a:r>
            <a:r>
              <a:rPr lang="es-CL" b="1" dirty="0">
                <a:solidFill>
                  <a:schemeClr val="accent1">
                    <a:lumMod val="50000"/>
                  </a:schemeClr>
                </a:solidFill>
              </a:rPr>
              <a:t> BIDIRECCIONAL</a:t>
            </a:r>
          </a:p>
        </p:txBody>
      </p:sp>
      <p:pic>
        <p:nvPicPr>
          <p:cNvPr id="4" name="Imagen 3">
            <a:extLst>
              <a:ext uri="{FF2B5EF4-FFF2-40B4-BE49-F238E27FC236}">
                <a16:creationId xmlns:a16="http://schemas.microsoft.com/office/drawing/2014/main" id="{BF75167B-04E4-FF58-6D52-C1D61D47BD35}"/>
              </a:ext>
            </a:extLst>
          </p:cNvPr>
          <p:cNvPicPr>
            <a:picLocks noChangeAspect="1"/>
          </p:cNvPicPr>
          <p:nvPr/>
        </p:nvPicPr>
        <p:blipFill>
          <a:blip r:embed="rId2"/>
          <a:stretch>
            <a:fillRect/>
          </a:stretch>
        </p:blipFill>
        <p:spPr>
          <a:xfrm>
            <a:off x="288290" y="350520"/>
            <a:ext cx="1943100" cy="1828800"/>
          </a:xfrm>
          <a:prstGeom prst="rect">
            <a:avLst/>
          </a:prstGeom>
        </p:spPr>
      </p:pic>
      <p:pic>
        <p:nvPicPr>
          <p:cNvPr id="7" name="Imagen 6" descr="Logotipo&#10;&#10;Descripción generada automáticamente">
            <a:extLst>
              <a:ext uri="{FF2B5EF4-FFF2-40B4-BE49-F238E27FC236}">
                <a16:creationId xmlns:a16="http://schemas.microsoft.com/office/drawing/2014/main" id="{34B13DC2-5E30-98FC-58F3-CC664B67E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90" y="6008133"/>
            <a:ext cx="2163644" cy="499347"/>
          </a:xfrm>
          <a:prstGeom prst="rect">
            <a:avLst/>
          </a:prstGeom>
        </p:spPr>
      </p:pic>
    </p:spTree>
    <p:extLst>
      <p:ext uri="{BB962C8B-B14F-4D97-AF65-F5344CB8AC3E}">
        <p14:creationId xmlns:p14="http://schemas.microsoft.com/office/powerpoint/2010/main" val="32858714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824948" y="844826"/>
            <a:ext cx="9869556" cy="1077218"/>
          </a:xfrm>
          <a:prstGeom prst="rect">
            <a:avLst/>
          </a:prstGeom>
          <a:noFill/>
        </p:spPr>
        <p:txBody>
          <a:bodyPr wrap="square" rtlCol="0">
            <a:spAutoFit/>
          </a:bodyPr>
          <a:lstStyle/>
          <a:p>
            <a:pPr algn="ctr"/>
            <a:r>
              <a:rPr lang="es-CL" sz="3200" b="1" dirty="0">
                <a:solidFill>
                  <a:schemeClr val="tx2"/>
                </a:solidFill>
                <a:latin typeface="Arial" panose="020B0604020202020204" pitchFamily="34" charset="0"/>
                <a:cs typeface="Arial" panose="020B0604020202020204" pitchFamily="34" charset="0"/>
              </a:rPr>
              <a:t>¿Cómo se relaciona el papel, piedra, tijera con la </a:t>
            </a:r>
            <a:r>
              <a:rPr lang="es-CL" sz="3200" b="1" dirty="0" err="1">
                <a:solidFill>
                  <a:schemeClr val="tx2"/>
                </a:solidFill>
                <a:latin typeface="Arial" panose="020B0604020202020204" pitchFamily="34" charset="0"/>
                <a:cs typeface="Arial" panose="020B0604020202020204" pitchFamily="34" charset="0"/>
              </a:rPr>
              <a:t>VcM</a:t>
            </a:r>
            <a:r>
              <a:rPr lang="es-CL" sz="3200" b="1" dirty="0">
                <a:solidFill>
                  <a:schemeClr val="tx2"/>
                </a:solidFill>
                <a:latin typeface="Arial" panose="020B0604020202020204" pitchFamily="34" charset="0"/>
                <a:cs typeface="Arial" panose="020B0604020202020204" pitchFamily="34" charset="0"/>
              </a:rPr>
              <a:t> bidireccional, que tienen en común?</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937591" y="2312001"/>
            <a:ext cx="9756913" cy="2677656"/>
          </a:xfrm>
          <a:prstGeom prst="rect">
            <a:avLst/>
          </a:prstGeom>
          <a:noFill/>
        </p:spPr>
        <p:txBody>
          <a:bodyPr wrap="square" rtlCol="0">
            <a:spAutoFit/>
          </a:bodyPr>
          <a:lstStyle/>
          <a:p>
            <a:pPr marL="285750" indent="-28575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Requiere </a:t>
            </a:r>
            <a:r>
              <a:rPr lang="es-ES" sz="2400" b="1" dirty="0">
                <a:solidFill>
                  <a:schemeClr val="tx2"/>
                </a:solidFill>
                <a:latin typeface="Arial" panose="020B0604020202020204" pitchFamily="34" charset="0"/>
                <a:cs typeface="Arial" panose="020B0604020202020204" pitchFamily="34" charset="0"/>
              </a:rPr>
              <a:t>planificación, </a:t>
            </a:r>
            <a:r>
              <a:rPr lang="es-ES" sz="2400" dirty="0">
                <a:solidFill>
                  <a:schemeClr val="tx2"/>
                </a:solidFill>
                <a:latin typeface="Arial" panose="020B0604020202020204" pitchFamily="34" charset="0"/>
                <a:cs typeface="Arial" panose="020B0604020202020204" pitchFamily="34" charset="0"/>
              </a:rPr>
              <a:t>acordamos un plan de acción,</a:t>
            </a:r>
          </a:p>
          <a:p>
            <a:pPr marL="285750" indent="-285750">
              <a:buFont typeface="Arial" panose="020B0604020202020204" pitchFamily="34" charset="0"/>
              <a:buChar char="•"/>
            </a:pPr>
            <a:endParaRPr lang="es-ES"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Establecemos un </a:t>
            </a:r>
            <a:r>
              <a:rPr lang="es-ES" sz="2400" b="1" dirty="0">
                <a:solidFill>
                  <a:schemeClr val="tx2"/>
                </a:solidFill>
                <a:latin typeface="Arial" panose="020B0604020202020204" pitchFamily="34" charset="0"/>
                <a:cs typeface="Arial" panose="020B0604020202020204" pitchFamily="34" charset="0"/>
              </a:rPr>
              <a:t>objetivo o meta común </a:t>
            </a:r>
            <a:r>
              <a:rPr lang="es-ES" sz="2400" dirty="0">
                <a:solidFill>
                  <a:schemeClr val="tx2"/>
                </a:solidFill>
                <a:latin typeface="Arial" panose="020B0604020202020204" pitchFamily="34" charset="0"/>
                <a:cs typeface="Arial" panose="020B0604020202020204" pitchFamily="34" charset="0"/>
              </a:rPr>
              <a:t>de manera consensuada,</a:t>
            </a:r>
          </a:p>
          <a:p>
            <a:pPr marL="285750" indent="-285750">
              <a:buFont typeface="Arial" panose="020B0604020202020204" pitchFamily="34" charset="0"/>
              <a:buChar char="•"/>
            </a:pPr>
            <a:endParaRPr lang="es-ES" sz="2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La</a:t>
            </a:r>
            <a:r>
              <a:rPr lang="es-ES" sz="2400" b="1" dirty="0">
                <a:solidFill>
                  <a:schemeClr val="tx2"/>
                </a:solidFill>
                <a:latin typeface="Arial" panose="020B0604020202020204" pitchFamily="34" charset="0"/>
                <a:cs typeface="Arial" panose="020B0604020202020204" pitchFamily="34" charset="0"/>
              </a:rPr>
              <a:t> comunicación </a:t>
            </a:r>
            <a:r>
              <a:rPr lang="es-ES" sz="2400" dirty="0">
                <a:solidFill>
                  <a:schemeClr val="tx2"/>
                </a:solidFill>
                <a:latin typeface="Arial" panose="020B0604020202020204" pitchFamily="34" charset="0"/>
                <a:cs typeface="Arial" panose="020B0604020202020204" pitchFamily="34" charset="0"/>
              </a:rPr>
              <a:t>con todas y todos quienes son parte del proceso es esencial para el logro del objetivo.</a:t>
            </a:r>
          </a:p>
          <a:p>
            <a:pPr marL="285750" indent="-285750">
              <a:buFont typeface="Arial" panose="020B0604020202020204" pitchFamily="34" charset="0"/>
              <a:buChar char="•"/>
            </a:pPr>
            <a:endParaRPr lang="es-CL"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0534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FBE96131-396C-6520-8755-230276ECBD91}"/>
              </a:ext>
            </a:extLst>
          </p:cNvPr>
          <p:cNvPicPr>
            <a:picLocks noChangeAspect="1"/>
          </p:cNvPicPr>
          <p:nvPr/>
        </p:nvPicPr>
        <p:blipFill>
          <a:blip r:embed="rId2"/>
          <a:stretch>
            <a:fillRect/>
          </a:stretch>
        </p:blipFill>
        <p:spPr>
          <a:xfrm>
            <a:off x="8194192" y="5310458"/>
            <a:ext cx="2466975" cy="1431235"/>
          </a:xfrm>
          <a:prstGeom prst="rect">
            <a:avLst/>
          </a:prstGeom>
        </p:spPr>
      </p:pic>
      <p:sp>
        <p:nvSpPr>
          <p:cNvPr id="3" name="CuadroTexto 2">
            <a:extLst>
              <a:ext uri="{FF2B5EF4-FFF2-40B4-BE49-F238E27FC236}">
                <a16:creationId xmlns:a16="http://schemas.microsoft.com/office/drawing/2014/main" id="{65FDBB8F-D8B4-5092-5F45-42BB2EB8988F}"/>
              </a:ext>
            </a:extLst>
          </p:cNvPr>
          <p:cNvSpPr txBox="1"/>
          <p:nvPr/>
        </p:nvSpPr>
        <p:spPr>
          <a:xfrm>
            <a:off x="3843750" y="656305"/>
            <a:ext cx="3268319"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Trabajo grupal</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30469" y="1362407"/>
            <a:ext cx="6822661" cy="4401205"/>
          </a:xfrm>
          <a:prstGeom prst="rect">
            <a:avLst/>
          </a:prstGeom>
          <a:noFill/>
        </p:spPr>
        <p:txBody>
          <a:bodyPr wrap="square" rtlCol="0">
            <a:spAutoFit/>
          </a:bodyPr>
          <a:lstStyle/>
          <a:p>
            <a:pPr algn="just"/>
            <a:r>
              <a:rPr lang="es-ES" sz="2000" dirty="0">
                <a:solidFill>
                  <a:schemeClr val="tx2"/>
                </a:solidFill>
                <a:latin typeface="Arial" panose="020B0604020202020204" pitchFamily="34" charset="0"/>
                <a:cs typeface="Arial" panose="020B0604020202020204" pitchFamily="34" charset="0"/>
              </a:rPr>
              <a:t>La Universidad ha definido como un eje prioritario de acción la comuna San Bernardo, para lo cual ha decidido llevar adelante un programa de trabajo colaborativo con la comuna. Para esto, se requiere generar un proceso de vinculación bidireccional</a:t>
            </a:r>
          </a:p>
          <a:p>
            <a:endParaRPr lang="es-ES" sz="2000" dirty="0">
              <a:solidFill>
                <a:schemeClr val="tx2"/>
              </a:solidFill>
              <a:latin typeface="Arial" panose="020B0604020202020204" pitchFamily="34" charset="0"/>
              <a:cs typeface="Arial" panose="020B0604020202020204" pitchFamily="34" charset="0"/>
            </a:endParaRPr>
          </a:p>
          <a:p>
            <a:r>
              <a:rPr lang="es-ES" sz="2000" b="1" dirty="0">
                <a:solidFill>
                  <a:schemeClr val="tx2"/>
                </a:solidFill>
                <a:latin typeface="Arial" panose="020B0604020202020204" pitchFamily="34" charset="0"/>
                <a:cs typeface="Arial" panose="020B0604020202020204" pitchFamily="34" charset="0"/>
              </a:rPr>
              <a:t>Identificar agente territorial (5 minutos)</a:t>
            </a:r>
          </a:p>
          <a:p>
            <a:r>
              <a:rPr lang="es-ES" sz="2000" dirty="0">
                <a:solidFill>
                  <a:schemeClr val="tx2"/>
                </a:solidFill>
                <a:latin typeface="Arial" panose="020B0604020202020204" pitchFamily="34" charset="0"/>
                <a:cs typeface="Arial" panose="020B0604020202020204" pitchFamily="34" charset="0"/>
              </a:rPr>
              <a:t>Junto a las/os compañeras/os de grupo acuerden con que actor relevante de la comuna va a llevar adelante el proceso. Acordado con quién, regístrenlo en el papelógrafo de la siguiente manera: Programa de trabajo colaborativo con XXXXX.</a:t>
            </a:r>
          </a:p>
          <a:p>
            <a:pPr algn="just"/>
            <a:r>
              <a:rPr lang="es-ES" sz="2000" dirty="0">
                <a:solidFill>
                  <a:schemeClr val="tx2"/>
                </a:solidFill>
                <a:latin typeface="Arial" panose="020B0604020202020204" pitchFamily="34" charset="0"/>
                <a:cs typeface="Arial" panose="020B0604020202020204" pitchFamily="34" charset="0"/>
              </a:rPr>
              <a:t>Luego acuerden desde que unidad de la UAHC van a abordar la estrategia de trabajo.</a:t>
            </a:r>
            <a:endParaRPr lang="es-CL" sz="2000" dirty="0">
              <a:solidFill>
                <a:schemeClr val="tx2"/>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826DDA98-D26D-773E-52AC-45CBE69F9F59}"/>
              </a:ext>
            </a:extLst>
          </p:cNvPr>
          <p:cNvPicPr>
            <a:picLocks noChangeAspect="1"/>
          </p:cNvPicPr>
          <p:nvPr/>
        </p:nvPicPr>
        <p:blipFill>
          <a:blip r:embed="rId3"/>
          <a:stretch>
            <a:fillRect/>
          </a:stretch>
        </p:blipFill>
        <p:spPr>
          <a:xfrm>
            <a:off x="7653131" y="99391"/>
            <a:ext cx="3809098" cy="5327374"/>
          </a:xfrm>
          <a:prstGeom prst="rect">
            <a:avLst/>
          </a:prstGeom>
        </p:spPr>
      </p:pic>
    </p:spTree>
    <p:extLst>
      <p:ext uri="{BB962C8B-B14F-4D97-AF65-F5344CB8AC3E}">
        <p14:creationId xmlns:p14="http://schemas.microsoft.com/office/powerpoint/2010/main" val="955692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3795366" y="288557"/>
            <a:ext cx="3268319"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Trabajo grupal</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30468" y="984720"/>
            <a:ext cx="9198114" cy="1138773"/>
          </a:xfrm>
          <a:prstGeom prst="rect">
            <a:avLst/>
          </a:prstGeom>
          <a:noFill/>
        </p:spPr>
        <p:txBody>
          <a:bodyPr wrap="square" rtlCol="0">
            <a:spAutoFit/>
          </a:bodyPr>
          <a:lstStyle/>
          <a:p>
            <a:r>
              <a:rPr lang="es-ES" sz="2400" b="1" dirty="0">
                <a:solidFill>
                  <a:schemeClr val="tx2"/>
                </a:solidFill>
                <a:latin typeface="Arial" panose="020B0604020202020204" pitchFamily="34" charset="0"/>
                <a:cs typeface="Arial" panose="020B0604020202020204" pitchFamily="34" charset="0"/>
              </a:rPr>
              <a:t>Paso 1:  Levantamiento de necesidades (15 minutos)</a:t>
            </a:r>
          </a:p>
          <a:p>
            <a:endParaRPr lang="es-ES" sz="2400" b="1" dirty="0">
              <a:solidFill>
                <a:schemeClr val="tx2"/>
              </a:solidFill>
              <a:latin typeface="Arial" panose="020B0604020202020204" pitchFamily="34" charset="0"/>
              <a:cs typeface="Arial" panose="020B0604020202020204" pitchFamily="34" charset="0"/>
            </a:endParaRPr>
          </a:p>
          <a:p>
            <a:r>
              <a:rPr lang="es-ES" sz="2000" dirty="0">
                <a:solidFill>
                  <a:schemeClr val="tx2"/>
                </a:solidFill>
                <a:latin typeface="Arial" panose="020B0604020202020204" pitchFamily="34" charset="0"/>
                <a:cs typeface="Arial" panose="020B0604020202020204" pitchFamily="34" charset="0"/>
              </a:rPr>
              <a:t>Ejemplo: FASCE va a trabajar con los Liceos del sector oriente de la comuna </a:t>
            </a:r>
            <a:endParaRPr lang="es-CL" sz="2000" dirty="0">
              <a:solidFill>
                <a:schemeClr val="tx2"/>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E3F5AC75-7EEF-C5B4-4A94-DDA065FF2979}"/>
              </a:ext>
            </a:extLst>
          </p:cNvPr>
          <p:cNvGraphicFramePr>
            <a:graphicFrameLocks noGrp="1"/>
          </p:cNvGraphicFramePr>
          <p:nvPr>
            <p:extLst>
              <p:ext uri="{D42A27DB-BD31-4B8C-83A1-F6EECF244321}">
                <p14:modId xmlns:p14="http://schemas.microsoft.com/office/powerpoint/2010/main" val="2797426027"/>
              </p:ext>
            </p:extLst>
          </p:nvPr>
        </p:nvGraphicFramePr>
        <p:xfrm>
          <a:off x="1013791" y="2234881"/>
          <a:ext cx="8855764" cy="3200400"/>
        </p:xfrm>
        <a:graphic>
          <a:graphicData uri="http://schemas.openxmlformats.org/drawingml/2006/table">
            <a:tbl>
              <a:tblPr firstRow="1" bandRow="1">
                <a:tableStyleId>{5C22544A-7EE6-4342-B048-85BDC9FD1C3A}</a:tableStyleId>
              </a:tblPr>
              <a:tblGrid>
                <a:gridCol w="2213941">
                  <a:extLst>
                    <a:ext uri="{9D8B030D-6E8A-4147-A177-3AD203B41FA5}">
                      <a16:colId xmlns:a16="http://schemas.microsoft.com/office/drawing/2014/main" val="1032439944"/>
                    </a:ext>
                  </a:extLst>
                </a:gridCol>
                <a:gridCol w="2213941">
                  <a:extLst>
                    <a:ext uri="{9D8B030D-6E8A-4147-A177-3AD203B41FA5}">
                      <a16:colId xmlns:a16="http://schemas.microsoft.com/office/drawing/2014/main" val="259306410"/>
                    </a:ext>
                  </a:extLst>
                </a:gridCol>
                <a:gridCol w="2213941">
                  <a:extLst>
                    <a:ext uri="{9D8B030D-6E8A-4147-A177-3AD203B41FA5}">
                      <a16:colId xmlns:a16="http://schemas.microsoft.com/office/drawing/2014/main" val="3273877011"/>
                    </a:ext>
                  </a:extLst>
                </a:gridCol>
                <a:gridCol w="2213941">
                  <a:extLst>
                    <a:ext uri="{9D8B030D-6E8A-4147-A177-3AD203B41FA5}">
                      <a16:colId xmlns:a16="http://schemas.microsoft.com/office/drawing/2014/main" val="1255102936"/>
                    </a:ext>
                  </a:extLst>
                </a:gridCol>
              </a:tblGrid>
              <a:tr h="0">
                <a:tc>
                  <a:txBody>
                    <a:bodyPr/>
                    <a:lstStyle/>
                    <a:p>
                      <a:pPr algn="ctr"/>
                      <a:r>
                        <a:rPr lang="es-ES" dirty="0"/>
                        <a:t>ACCIÓN</a:t>
                      </a:r>
                      <a:endParaRPr lang="es-CL" dirty="0"/>
                    </a:p>
                  </a:txBody>
                  <a:tcPr/>
                </a:tc>
                <a:tc>
                  <a:txBody>
                    <a:bodyPr/>
                    <a:lstStyle/>
                    <a:p>
                      <a:pPr algn="ctr"/>
                      <a:r>
                        <a:rPr lang="es-ES" dirty="0"/>
                        <a:t>CÓMO</a:t>
                      </a:r>
                      <a:endParaRPr lang="es-CL" dirty="0"/>
                    </a:p>
                  </a:txBody>
                  <a:tcPr/>
                </a:tc>
                <a:tc>
                  <a:txBody>
                    <a:bodyPr/>
                    <a:lstStyle/>
                    <a:p>
                      <a:pPr algn="ctr"/>
                      <a:r>
                        <a:rPr lang="es-ES" dirty="0"/>
                        <a:t>CUANTO TIEMPO</a:t>
                      </a:r>
                      <a:endParaRPr lang="es-CL" dirty="0"/>
                    </a:p>
                  </a:txBody>
                  <a:tcPr/>
                </a:tc>
                <a:tc>
                  <a:txBody>
                    <a:bodyPr/>
                    <a:lstStyle/>
                    <a:p>
                      <a:pPr algn="ctr"/>
                      <a:r>
                        <a:rPr lang="es-ES" dirty="0"/>
                        <a:t>QUIÉN O QUIENES</a:t>
                      </a:r>
                      <a:endParaRPr lang="es-CL" dirty="0"/>
                    </a:p>
                  </a:txBody>
                  <a:tcPr/>
                </a:tc>
                <a:extLst>
                  <a:ext uri="{0D108BD9-81ED-4DB2-BD59-A6C34878D82A}">
                    <a16:rowId xmlns:a16="http://schemas.microsoft.com/office/drawing/2014/main" val="34456763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Establecer espacios permanentes e institucionales de comunicación con los liceos para la escucha, generación de confianza y  levantamiento de necesitades</a:t>
                      </a:r>
                    </a:p>
                    <a:p>
                      <a:pPr algn="ct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- 1 reunión semanal con directivas liceos.</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cs typeface="Times New Roman" panose="02020603050405020304" pitchFamily="18" charset="0"/>
                        </a:rPr>
                        <a:t>- Vamos a realizar una invitación personalizada vía llamada telefónica y correo electrónico a directivas.</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cs typeface="Times New Roman" panose="02020603050405020304" pitchFamily="18" charset="0"/>
                        </a:rPr>
                        <a:t>- Vamos a aplicar  encuesta en papel</a:t>
                      </a:r>
                      <a:endParaRPr lang="es-CL" dirty="0"/>
                    </a:p>
                  </a:txBody>
                  <a:tcPr/>
                </a:tc>
                <a:tc>
                  <a:txBody>
                    <a:bodyPr/>
                    <a:lstStyle/>
                    <a:p>
                      <a:pPr algn="ctr"/>
                      <a:r>
                        <a:rPr lang="es-ES" dirty="0">
                          <a:solidFill>
                            <a:schemeClr val="accent1">
                              <a:lumMod val="50000"/>
                            </a:schemeClr>
                          </a:solidFill>
                        </a:rPr>
                        <a:t>1 mes</a:t>
                      </a:r>
                      <a:endParaRPr lang="es-CL" dirty="0">
                        <a:solidFill>
                          <a:schemeClr val="accent1">
                            <a:lumMod val="50000"/>
                          </a:schemeClr>
                        </a:solidFill>
                      </a:endParaRPr>
                    </a:p>
                  </a:txBody>
                  <a:tcPr/>
                </a:tc>
                <a:tc>
                  <a:txBody>
                    <a:bodyPr/>
                    <a:lstStyle/>
                    <a:p>
                      <a:pPr algn="ctr"/>
                      <a:r>
                        <a:rPr lang="es-ES" dirty="0">
                          <a:solidFill>
                            <a:schemeClr val="accent1">
                              <a:lumMod val="50000"/>
                            </a:schemeClr>
                          </a:solidFill>
                        </a:rPr>
                        <a:t>Académicos/as y estudiantes de la Escuela de pedagogía.</a:t>
                      </a:r>
                    </a:p>
                    <a:p>
                      <a:pPr algn="ctr"/>
                      <a:endParaRPr lang="es-CL" dirty="0">
                        <a:solidFill>
                          <a:schemeClr val="accent1">
                            <a:lumMod val="50000"/>
                          </a:schemeClr>
                        </a:solidFill>
                      </a:endParaRPr>
                    </a:p>
                  </a:txBody>
                  <a:tcPr/>
                </a:tc>
                <a:extLst>
                  <a:ext uri="{0D108BD9-81ED-4DB2-BD59-A6C34878D82A}">
                    <a16:rowId xmlns:a16="http://schemas.microsoft.com/office/drawing/2014/main" val="1306724592"/>
                  </a:ext>
                </a:extLst>
              </a:tr>
            </a:tbl>
          </a:graphicData>
        </a:graphic>
      </p:graphicFrame>
    </p:spTree>
    <p:extLst>
      <p:ext uri="{BB962C8B-B14F-4D97-AF65-F5344CB8AC3E}">
        <p14:creationId xmlns:p14="http://schemas.microsoft.com/office/powerpoint/2010/main" val="3394508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3795366" y="288557"/>
            <a:ext cx="3268319"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Trabajo grupal</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30468" y="984720"/>
            <a:ext cx="8959575" cy="1446550"/>
          </a:xfrm>
          <a:prstGeom prst="rect">
            <a:avLst/>
          </a:prstGeom>
          <a:noFill/>
        </p:spPr>
        <p:txBody>
          <a:bodyPr wrap="square" rtlCol="0">
            <a:spAutoFit/>
          </a:bodyPr>
          <a:lstStyle/>
          <a:p>
            <a:r>
              <a:rPr lang="es-ES" sz="2400" b="1" dirty="0">
                <a:solidFill>
                  <a:schemeClr val="tx2"/>
                </a:solidFill>
                <a:latin typeface="Arial" panose="020B0604020202020204" pitchFamily="34" charset="0"/>
                <a:cs typeface="Arial" panose="020B0604020202020204" pitchFamily="34" charset="0"/>
              </a:rPr>
              <a:t>Paso 2:  </a:t>
            </a:r>
            <a:r>
              <a:rPr lang="es-ES" sz="2400" b="1" dirty="0" err="1">
                <a:solidFill>
                  <a:schemeClr val="tx2"/>
                </a:solidFill>
                <a:latin typeface="Arial" panose="020B0604020202020204" pitchFamily="34" charset="0"/>
                <a:cs typeface="Arial" panose="020B0604020202020204" pitchFamily="34" charset="0"/>
              </a:rPr>
              <a:t>Co-construcción</a:t>
            </a:r>
            <a:r>
              <a:rPr lang="es-ES" sz="2400" b="1" dirty="0">
                <a:solidFill>
                  <a:schemeClr val="tx2"/>
                </a:solidFill>
                <a:latin typeface="Arial" panose="020B0604020202020204" pitchFamily="34" charset="0"/>
                <a:cs typeface="Arial" panose="020B0604020202020204" pitchFamily="34" charset="0"/>
              </a:rPr>
              <a:t> (15 minutos)</a:t>
            </a:r>
          </a:p>
          <a:p>
            <a:pPr algn="just"/>
            <a:endParaRPr lang="es-ES" sz="2400" b="1" dirty="0">
              <a:solidFill>
                <a:schemeClr val="tx2"/>
              </a:solidFill>
              <a:latin typeface="Arial" panose="020B0604020202020204" pitchFamily="34" charset="0"/>
              <a:cs typeface="Arial" panose="020B0604020202020204" pitchFamily="34" charset="0"/>
            </a:endParaRPr>
          </a:p>
          <a:p>
            <a:pPr algn="just"/>
            <a:r>
              <a:rPr lang="es-ES" sz="2000" dirty="0">
                <a:solidFill>
                  <a:schemeClr val="tx2"/>
                </a:solidFill>
                <a:latin typeface="Arial" panose="020B0604020202020204" pitchFamily="34" charset="0"/>
                <a:cs typeface="Arial" panose="020B0604020202020204" pitchFamily="34" charset="0"/>
              </a:rPr>
              <a:t>Ejemplo: FASCE va a trabajar con los Liceos del sector oriente de la comuna, determinándose como problemática la baja comprensión lectora.</a:t>
            </a:r>
            <a:endParaRPr lang="es-CL" sz="2000" dirty="0">
              <a:solidFill>
                <a:schemeClr val="tx2"/>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E3F5AC75-7EEF-C5B4-4A94-DDA065FF2979}"/>
              </a:ext>
            </a:extLst>
          </p:cNvPr>
          <p:cNvGraphicFramePr>
            <a:graphicFrameLocks noGrp="1"/>
          </p:cNvGraphicFramePr>
          <p:nvPr>
            <p:extLst>
              <p:ext uri="{D42A27DB-BD31-4B8C-83A1-F6EECF244321}">
                <p14:modId xmlns:p14="http://schemas.microsoft.com/office/powerpoint/2010/main" val="3619374492"/>
              </p:ext>
            </p:extLst>
          </p:nvPr>
        </p:nvGraphicFramePr>
        <p:xfrm>
          <a:off x="830467" y="3096831"/>
          <a:ext cx="8959576" cy="1828800"/>
        </p:xfrm>
        <a:graphic>
          <a:graphicData uri="http://schemas.openxmlformats.org/drawingml/2006/table">
            <a:tbl>
              <a:tblPr firstRow="1" bandRow="1">
                <a:tableStyleId>{5C22544A-7EE6-4342-B048-85BDC9FD1C3A}</a:tableStyleId>
              </a:tblPr>
              <a:tblGrid>
                <a:gridCol w="2239894">
                  <a:extLst>
                    <a:ext uri="{9D8B030D-6E8A-4147-A177-3AD203B41FA5}">
                      <a16:colId xmlns:a16="http://schemas.microsoft.com/office/drawing/2014/main" val="1032439944"/>
                    </a:ext>
                  </a:extLst>
                </a:gridCol>
                <a:gridCol w="2239894">
                  <a:extLst>
                    <a:ext uri="{9D8B030D-6E8A-4147-A177-3AD203B41FA5}">
                      <a16:colId xmlns:a16="http://schemas.microsoft.com/office/drawing/2014/main" val="259306410"/>
                    </a:ext>
                  </a:extLst>
                </a:gridCol>
                <a:gridCol w="2239894">
                  <a:extLst>
                    <a:ext uri="{9D8B030D-6E8A-4147-A177-3AD203B41FA5}">
                      <a16:colId xmlns:a16="http://schemas.microsoft.com/office/drawing/2014/main" val="3273877011"/>
                    </a:ext>
                  </a:extLst>
                </a:gridCol>
                <a:gridCol w="2239894">
                  <a:extLst>
                    <a:ext uri="{9D8B030D-6E8A-4147-A177-3AD203B41FA5}">
                      <a16:colId xmlns:a16="http://schemas.microsoft.com/office/drawing/2014/main" val="1255102936"/>
                    </a:ext>
                  </a:extLst>
                </a:gridCol>
              </a:tblGrid>
              <a:tr h="0">
                <a:tc>
                  <a:txBody>
                    <a:bodyPr/>
                    <a:lstStyle/>
                    <a:p>
                      <a:pPr algn="ctr"/>
                      <a:r>
                        <a:rPr lang="es-ES" dirty="0"/>
                        <a:t>ACCIÓN</a:t>
                      </a:r>
                      <a:endParaRPr lang="es-CL" dirty="0"/>
                    </a:p>
                  </a:txBody>
                  <a:tcPr/>
                </a:tc>
                <a:tc>
                  <a:txBody>
                    <a:bodyPr/>
                    <a:lstStyle/>
                    <a:p>
                      <a:pPr algn="ctr"/>
                      <a:r>
                        <a:rPr lang="es-ES" dirty="0"/>
                        <a:t>CÓMO</a:t>
                      </a:r>
                      <a:endParaRPr lang="es-CL" dirty="0"/>
                    </a:p>
                  </a:txBody>
                  <a:tcPr/>
                </a:tc>
                <a:tc>
                  <a:txBody>
                    <a:bodyPr/>
                    <a:lstStyle/>
                    <a:p>
                      <a:pPr algn="ctr"/>
                      <a:r>
                        <a:rPr lang="es-ES" dirty="0"/>
                        <a:t>CUANTO TIEMPO</a:t>
                      </a:r>
                      <a:endParaRPr lang="es-CL" dirty="0"/>
                    </a:p>
                  </a:txBody>
                  <a:tcPr/>
                </a:tc>
                <a:tc>
                  <a:txBody>
                    <a:bodyPr/>
                    <a:lstStyle/>
                    <a:p>
                      <a:pPr algn="ctr"/>
                      <a:r>
                        <a:rPr lang="es-ES" dirty="0"/>
                        <a:t>QUIÉN O QUIENES</a:t>
                      </a:r>
                      <a:endParaRPr lang="es-CL" dirty="0"/>
                    </a:p>
                  </a:txBody>
                  <a:tcPr/>
                </a:tc>
                <a:extLst>
                  <a:ext uri="{0D108BD9-81ED-4DB2-BD59-A6C34878D82A}">
                    <a16:rowId xmlns:a16="http://schemas.microsoft.com/office/drawing/2014/main" val="34456763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Establecer espacios permanentes para en conjunto generar la mejor solución </a:t>
                      </a:r>
                    </a:p>
                    <a:p>
                      <a:pPr algn="ct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s-CL" sz="1800" dirty="0">
                          <a:solidFill>
                            <a:schemeClr val="tx2"/>
                          </a:solidFill>
                          <a:effectLst/>
                          <a:latin typeface="Calibri" panose="020F0502020204030204" pitchFamily="34" charset="0"/>
                          <a:cs typeface="Times New Roman" panose="02020603050405020304" pitchFamily="18" charset="0"/>
                        </a:rPr>
                        <a:t>Mesa de trabajo</a:t>
                      </a:r>
                      <a:endParaRPr lang="es-CL" dirty="0"/>
                    </a:p>
                  </a:txBody>
                  <a:tcPr/>
                </a:tc>
                <a:tc>
                  <a:txBody>
                    <a:bodyPr/>
                    <a:lstStyle/>
                    <a:p>
                      <a:pPr algn="ctr"/>
                      <a:r>
                        <a:rPr lang="es-ES" dirty="0">
                          <a:solidFill>
                            <a:schemeClr val="accent1">
                              <a:lumMod val="50000"/>
                            </a:schemeClr>
                          </a:solidFill>
                        </a:rPr>
                        <a:t>1 mes</a:t>
                      </a:r>
                      <a:endParaRPr lang="es-CL" dirty="0">
                        <a:solidFill>
                          <a:schemeClr val="accent1">
                            <a:lumMod val="50000"/>
                          </a:schemeClr>
                        </a:solidFill>
                      </a:endParaRPr>
                    </a:p>
                  </a:txBody>
                  <a:tcPr/>
                </a:tc>
                <a:tc>
                  <a:txBody>
                    <a:bodyPr/>
                    <a:lstStyle/>
                    <a:p>
                      <a:pPr algn="ctr"/>
                      <a:r>
                        <a:rPr lang="es-ES" dirty="0">
                          <a:solidFill>
                            <a:schemeClr val="accent1">
                              <a:lumMod val="50000"/>
                            </a:schemeClr>
                          </a:solidFill>
                        </a:rPr>
                        <a:t>Académicos/as y estudiantes de la escuela de pedagogía.</a:t>
                      </a:r>
                    </a:p>
                    <a:p>
                      <a:pPr algn="ctr"/>
                      <a:endParaRPr lang="es-CL" dirty="0">
                        <a:solidFill>
                          <a:schemeClr val="accent1">
                            <a:lumMod val="50000"/>
                          </a:schemeClr>
                        </a:solidFill>
                      </a:endParaRPr>
                    </a:p>
                  </a:txBody>
                  <a:tcPr/>
                </a:tc>
                <a:extLst>
                  <a:ext uri="{0D108BD9-81ED-4DB2-BD59-A6C34878D82A}">
                    <a16:rowId xmlns:a16="http://schemas.microsoft.com/office/drawing/2014/main" val="1306724592"/>
                  </a:ext>
                </a:extLst>
              </a:tr>
            </a:tbl>
          </a:graphicData>
        </a:graphic>
      </p:graphicFrame>
    </p:spTree>
    <p:extLst>
      <p:ext uri="{BB962C8B-B14F-4D97-AF65-F5344CB8AC3E}">
        <p14:creationId xmlns:p14="http://schemas.microsoft.com/office/powerpoint/2010/main" val="20258767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3795366" y="288557"/>
            <a:ext cx="3268319"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Trabajo grupal</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30468" y="984720"/>
            <a:ext cx="10351054" cy="2062103"/>
          </a:xfrm>
          <a:prstGeom prst="rect">
            <a:avLst/>
          </a:prstGeom>
          <a:noFill/>
        </p:spPr>
        <p:txBody>
          <a:bodyPr wrap="square" rtlCol="0">
            <a:spAutoFit/>
          </a:bodyPr>
          <a:lstStyle/>
          <a:p>
            <a:r>
              <a:rPr lang="es-ES" sz="2400" b="1" dirty="0">
                <a:solidFill>
                  <a:schemeClr val="tx2"/>
                </a:solidFill>
                <a:latin typeface="Arial" panose="020B0604020202020204" pitchFamily="34" charset="0"/>
                <a:cs typeface="Arial" panose="020B0604020202020204" pitchFamily="34" charset="0"/>
              </a:rPr>
              <a:t>Paso 3:  Implementación colaborativa (15 minutos)</a:t>
            </a:r>
          </a:p>
          <a:p>
            <a:endParaRPr lang="es-ES" sz="2400" b="1" dirty="0">
              <a:solidFill>
                <a:schemeClr val="tx2"/>
              </a:solidFill>
              <a:latin typeface="Arial" panose="020B0604020202020204" pitchFamily="34" charset="0"/>
              <a:cs typeface="Arial" panose="020B0604020202020204" pitchFamily="34" charset="0"/>
            </a:endParaRPr>
          </a:p>
          <a:p>
            <a:pPr algn="just"/>
            <a:r>
              <a:rPr lang="es-ES" sz="2000" dirty="0">
                <a:solidFill>
                  <a:schemeClr val="tx2"/>
                </a:solidFill>
                <a:latin typeface="Arial" panose="020B0604020202020204" pitchFamily="34" charset="0"/>
                <a:cs typeface="Arial" panose="020B0604020202020204" pitchFamily="34" charset="0"/>
              </a:rPr>
              <a:t>Ejemplo: FACSEA va a trabajar con los Liceos del sector oriente de la comuna, determinándose como problemática la baja comprensión lectora de los estudiantes. </a:t>
            </a:r>
          </a:p>
          <a:p>
            <a:pPr algn="just"/>
            <a:r>
              <a:rPr lang="es-ES" sz="2000" dirty="0">
                <a:solidFill>
                  <a:schemeClr val="tx2"/>
                </a:solidFill>
                <a:latin typeface="Arial" panose="020B0604020202020204" pitchFamily="34" charset="0"/>
                <a:cs typeface="Arial" panose="020B0604020202020204" pitchFamily="34" charset="0"/>
              </a:rPr>
              <a:t>La mesa de trabajo decidió como solución que UAHC realice talleres de comprensión lectora coordinando por intermedio de las directivas de los liceos.</a:t>
            </a:r>
            <a:endParaRPr lang="es-CL" sz="2000" dirty="0">
              <a:solidFill>
                <a:schemeClr val="tx2"/>
              </a:solidFill>
              <a:latin typeface="Arial" panose="020B0604020202020204" pitchFamily="34" charset="0"/>
              <a:cs typeface="Arial" panose="020B0604020202020204" pitchFamily="34" charset="0"/>
            </a:endParaRPr>
          </a:p>
        </p:txBody>
      </p:sp>
      <p:graphicFrame>
        <p:nvGraphicFramePr>
          <p:cNvPr id="4" name="Tabla 3">
            <a:extLst>
              <a:ext uri="{FF2B5EF4-FFF2-40B4-BE49-F238E27FC236}">
                <a16:creationId xmlns:a16="http://schemas.microsoft.com/office/drawing/2014/main" id="{E3F5AC75-7EEF-C5B4-4A94-DDA065FF2979}"/>
              </a:ext>
            </a:extLst>
          </p:cNvPr>
          <p:cNvGraphicFramePr>
            <a:graphicFrameLocks noGrp="1"/>
          </p:cNvGraphicFramePr>
          <p:nvPr>
            <p:extLst>
              <p:ext uri="{D42A27DB-BD31-4B8C-83A1-F6EECF244321}">
                <p14:modId xmlns:p14="http://schemas.microsoft.com/office/powerpoint/2010/main" val="1936660842"/>
              </p:ext>
            </p:extLst>
          </p:nvPr>
        </p:nvGraphicFramePr>
        <p:xfrm>
          <a:off x="934277" y="3503401"/>
          <a:ext cx="9998764" cy="1554480"/>
        </p:xfrm>
        <a:graphic>
          <a:graphicData uri="http://schemas.openxmlformats.org/drawingml/2006/table">
            <a:tbl>
              <a:tblPr firstRow="1" bandRow="1">
                <a:tableStyleId>{5C22544A-7EE6-4342-B048-85BDC9FD1C3A}</a:tableStyleId>
              </a:tblPr>
              <a:tblGrid>
                <a:gridCol w="2499691">
                  <a:extLst>
                    <a:ext uri="{9D8B030D-6E8A-4147-A177-3AD203B41FA5}">
                      <a16:colId xmlns:a16="http://schemas.microsoft.com/office/drawing/2014/main" val="1032439944"/>
                    </a:ext>
                  </a:extLst>
                </a:gridCol>
                <a:gridCol w="2499691">
                  <a:extLst>
                    <a:ext uri="{9D8B030D-6E8A-4147-A177-3AD203B41FA5}">
                      <a16:colId xmlns:a16="http://schemas.microsoft.com/office/drawing/2014/main" val="259306410"/>
                    </a:ext>
                  </a:extLst>
                </a:gridCol>
                <a:gridCol w="2499691">
                  <a:extLst>
                    <a:ext uri="{9D8B030D-6E8A-4147-A177-3AD203B41FA5}">
                      <a16:colId xmlns:a16="http://schemas.microsoft.com/office/drawing/2014/main" val="3273877011"/>
                    </a:ext>
                  </a:extLst>
                </a:gridCol>
                <a:gridCol w="2499691">
                  <a:extLst>
                    <a:ext uri="{9D8B030D-6E8A-4147-A177-3AD203B41FA5}">
                      <a16:colId xmlns:a16="http://schemas.microsoft.com/office/drawing/2014/main" val="1255102936"/>
                    </a:ext>
                  </a:extLst>
                </a:gridCol>
              </a:tblGrid>
              <a:tr h="0">
                <a:tc>
                  <a:txBody>
                    <a:bodyPr/>
                    <a:lstStyle/>
                    <a:p>
                      <a:pPr algn="ctr"/>
                      <a:r>
                        <a:rPr lang="es-ES" dirty="0"/>
                        <a:t>ACCIÓN</a:t>
                      </a:r>
                      <a:endParaRPr lang="es-CL" dirty="0"/>
                    </a:p>
                  </a:txBody>
                  <a:tcPr/>
                </a:tc>
                <a:tc>
                  <a:txBody>
                    <a:bodyPr/>
                    <a:lstStyle/>
                    <a:p>
                      <a:pPr algn="ctr"/>
                      <a:r>
                        <a:rPr lang="es-ES" dirty="0"/>
                        <a:t>CÓMO</a:t>
                      </a:r>
                      <a:endParaRPr lang="es-CL" dirty="0"/>
                    </a:p>
                  </a:txBody>
                  <a:tcPr/>
                </a:tc>
                <a:tc>
                  <a:txBody>
                    <a:bodyPr/>
                    <a:lstStyle/>
                    <a:p>
                      <a:pPr algn="ctr"/>
                      <a:r>
                        <a:rPr lang="es-ES" dirty="0"/>
                        <a:t>CUANTO TIEMPO</a:t>
                      </a:r>
                      <a:endParaRPr lang="es-CL" dirty="0"/>
                    </a:p>
                  </a:txBody>
                  <a:tcPr/>
                </a:tc>
                <a:tc>
                  <a:txBody>
                    <a:bodyPr/>
                    <a:lstStyle/>
                    <a:p>
                      <a:pPr algn="ctr"/>
                      <a:r>
                        <a:rPr lang="es-ES" dirty="0"/>
                        <a:t>QUIÉN O QUIENES</a:t>
                      </a:r>
                      <a:endParaRPr lang="es-CL" dirty="0"/>
                    </a:p>
                  </a:txBody>
                  <a:tcPr/>
                </a:tc>
                <a:extLst>
                  <a:ext uri="{0D108BD9-81ED-4DB2-BD59-A6C34878D82A}">
                    <a16:rowId xmlns:a16="http://schemas.microsoft.com/office/drawing/2014/main" val="34456763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Implementar la solución acordada en la mesa de trabajo</a:t>
                      </a:r>
                    </a:p>
                    <a:p>
                      <a:pPr algn="ctr"/>
                      <a:endParaRPr lang="es-CL"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dirty="0">
                          <a:solidFill>
                            <a:schemeClr val="tx2"/>
                          </a:solidFill>
                          <a:effectLst/>
                          <a:latin typeface="Calibri" panose="020F0502020204030204" pitchFamily="34" charset="0"/>
                          <a:cs typeface="Times New Roman" panose="02020603050405020304" pitchFamily="18" charset="0"/>
                        </a:rPr>
                        <a:t>3</a:t>
                      </a:r>
                      <a:r>
                        <a:rPr lang="es-CL" sz="1800" dirty="0">
                          <a:solidFill>
                            <a:schemeClr val="tx2"/>
                          </a:solidFill>
                          <a:effectLst/>
                          <a:latin typeface="Calibri" panose="020F0502020204030204" pitchFamily="34" charset="0"/>
                          <a:cs typeface="Times New Roman" panose="02020603050405020304" pitchFamily="18" charset="0"/>
                        </a:rPr>
                        <a:t> talleres de comprensión lectora.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CL" dirty="0"/>
                    </a:p>
                  </a:txBody>
                  <a:tcPr/>
                </a:tc>
                <a:tc>
                  <a:txBody>
                    <a:bodyPr/>
                    <a:lstStyle/>
                    <a:p>
                      <a:pPr algn="ctr"/>
                      <a:r>
                        <a:rPr lang="es-ES" dirty="0">
                          <a:solidFill>
                            <a:schemeClr val="accent1">
                              <a:lumMod val="50000"/>
                            </a:schemeClr>
                          </a:solidFill>
                        </a:rPr>
                        <a:t>2 meses</a:t>
                      </a:r>
                      <a:endParaRPr lang="es-CL" dirty="0">
                        <a:solidFill>
                          <a:schemeClr val="accent1">
                            <a:lumMod val="50000"/>
                          </a:schemeClr>
                        </a:solidFill>
                      </a:endParaRPr>
                    </a:p>
                  </a:txBody>
                  <a:tcPr/>
                </a:tc>
                <a:tc>
                  <a:txBody>
                    <a:bodyPr/>
                    <a:lstStyle/>
                    <a:p>
                      <a:pPr algn="ctr"/>
                      <a:r>
                        <a:rPr lang="es-ES" dirty="0">
                          <a:solidFill>
                            <a:schemeClr val="accent1">
                              <a:lumMod val="50000"/>
                            </a:schemeClr>
                          </a:solidFill>
                        </a:rPr>
                        <a:t>Académicos/as y estudiantes de la Escuela de pedagogía.</a:t>
                      </a:r>
                    </a:p>
                  </a:txBody>
                  <a:tcPr/>
                </a:tc>
                <a:extLst>
                  <a:ext uri="{0D108BD9-81ED-4DB2-BD59-A6C34878D82A}">
                    <a16:rowId xmlns:a16="http://schemas.microsoft.com/office/drawing/2014/main" val="1306724592"/>
                  </a:ext>
                </a:extLst>
              </a:tr>
            </a:tbl>
          </a:graphicData>
        </a:graphic>
      </p:graphicFrame>
    </p:spTree>
    <p:extLst>
      <p:ext uri="{BB962C8B-B14F-4D97-AF65-F5344CB8AC3E}">
        <p14:creationId xmlns:p14="http://schemas.microsoft.com/office/powerpoint/2010/main" val="199474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3795366" y="288557"/>
            <a:ext cx="3268319"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Trabajo grupal</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30468" y="984720"/>
            <a:ext cx="10351054" cy="5139869"/>
          </a:xfrm>
          <a:prstGeom prst="rect">
            <a:avLst/>
          </a:prstGeom>
          <a:noFill/>
        </p:spPr>
        <p:txBody>
          <a:bodyPr wrap="square" rtlCol="0">
            <a:spAutoFit/>
          </a:bodyPr>
          <a:lstStyle/>
          <a:p>
            <a:r>
              <a:rPr lang="es-ES" sz="2400" b="1" dirty="0">
                <a:solidFill>
                  <a:schemeClr val="tx2"/>
                </a:solidFill>
                <a:latin typeface="Arial" panose="020B0604020202020204" pitchFamily="34" charset="0"/>
                <a:cs typeface="Arial" panose="020B0604020202020204" pitchFamily="34" charset="0"/>
              </a:rPr>
              <a:t>Paso 4:  Contribución interna (15 minutos)</a:t>
            </a:r>
          </a:p>
          <a:p>
            <a:endParaRPr lang="es-ES" sz="2400" b="1" dirty="0">
              <a:solidFill>
                <a:schemeClr val="tx2"/>
              </a:solidFill>
              <a:latin typeface="Arial" panose="020B0604020202020204" pitchFamily="34" charset="0"/>
              <a:cs typeface="Arial" panose="020B0604020202020204" pitchFamily="34" charset="0"/>
            </a:endParaRPr>
          </a:p>
          <a:p>
            <a:pPr algn="just"/>
            <a:r>
              <a:rPr lang="es-ES" sz="2000" dirty="0">
                <a:solidFill>
                  <a:schemeClr val="tx2"/>
                </a:solidFill>
                <a:latin typeface="Arial" panose="020B0604020202020204" pitchFamily="34" charset="0"/>
                <a:cs typeface="Arial" panose="020B0604020202020204" pitchFamily="34" charset="0"/>
              </a:rPr>
              <a:t>Ejemplo: FACSEA va a trabajar con los Liceos del sector oriente de la comuna, determinándose como problemática la baja comprensión lectora de los estudiantes. </a:t>
            </a:r>
          </a:p>
          <a:p>
            <a:pPr algn="just"/>
            <a:r>
              <a:rPr lang="es-ES" sz="2000" dirty="0">
                <a:solidFill>
                  <a:schemeClr val="tx2"/>
                </a:solidFill>
                <a:latin typeface="Arial" panose="020B0604020202020204" pitchFamily="34" charset="0"/>
                <a:cs typeface="Arial" panose="020B0604020202020204" pitchFamily="34" charset="0"/>
              </a:rPr>
              <a:t>La mesa de trabajo decidió como solución que UAHC realice talleres de comprensión lectora coordinando por intermedio de las directivas de los liceos.</a:t>
            </a:r>
          </a:p>
          <a:p>
            <a:pPr algn="just"/>
            <a:r>
              <a:rPr lang="es-ES" sz="2000" dirty="0">
                <a:solidFill>
                  <a:schemeClr val="tx2"/>
                </a:solidFill>
                <a:latin typeface="Arial" panose="020B0604020202020204" pitchFamily="34" charset="0"/>
                <a:cs typeface="Arial" panose="020B0604020202020204" pitchFamily="34" charset="0"/>
              </a:rPr>
              <a:t>Terminado el proceso nos preguntamos </a:t>
            </a:r>
          </a:p>
          <a:p>
            <a:pPr algn="just"/>
            <a:endParaRPr lang="es-ES" sz="2000" b="1" dirty="0">
              <a:solidFill>
                <a:schemeClr val="tx2"/>
              </a:solidFill>
              <a:latin typeface="Arial" panose="020B0604020202020204" pitchFamily="34" charset="0"/>
              <a:cs typeface="Arial" panose="020B0604020202020204" pitchFamily="34" charset="0"/>
            </a:endParaRPr>
          </a:p>
          <a:p>
            <a:pPr algn="just"/>
            <a:r>
              <a:rPr lang="es-ES" sz="2000" b="1" dirty="0">
                <a:solidFill>
                  <a:schemeClr val="tx2"/>
                </a:solidFill>
                <a:latin typeface="Arial" panose="020B0604020202020204" pitchFamily="34" charset="0"/>
                <a:cs typeface="Arial" panose="020B0604020202020204" pitchFamily="34" charset="0"/>
              </a:rPr>
              <a:t>¿Cómo este proceso retribuyo a mejorar la docencia/investigación de nuestra carrera/facultad? ¿Y cómo evidenciamos esa retribución?</a:t>
            </a:r>
          </a:p>
          <a:p>
            <a:pPr algn="just"/>
            <a:endParaRPr lang="es-ES" sz="2000" b="1" dirty="0">
              <a:solidFill>
                <a:schemeClr val="tx2"/>
              </a:solidFill>
              <a:latin typeface="Arial" panose="020B0604020202020204" pitchFamily="34" charset="0"/>
              <a:cs typeface="Arial" panose="020B0604020202020204" pitchFamily="34" charset="0"/>
            </a:endParaRPr>
          </a:p>
          <a:p>
            <a:pPr algn="just"/>
            <a:r>
              <a:rPr lang="es-ES" sz="2000" b="1" dirty="0">
                <a:solidFill>
                  <a:schemeClr val="tx2"/>
                </a:solidFill>
                <a:latin typeface="Arial" panose="020B0604020202020204" pitchFamily="34" charset="0"/>
                <a:cs typeface="Arial" panose="020B0604020202020204" pitchFamily="34" charset="0"/>
              </a:rPr>
              <a:t>- Dentro del proceso de renovación curricular por medio del acta XXXX</a:t>
            </a:r>
          </a:p>
          <a:p>
            <a:pPr algn="just"/>
            <a:r>
              <a:rPr lang="es-ES" sz="2000" b="1" dirty="0">
                <a:solidFill>
                  <a:schemeClr val="tx2"/>
                </a:solidFill>
                <a:latin typeface="Arial" panose="020B0604020202020204" pitchFamily="34" charset="0"/>
                <a:cs typeface="Arial" panose="020B0604020202020204" pitchFamily="34" charset="0"/>
              </a:rPr>
              <a:t>- En el consejo de facultad XXXXX</a:t>
            </a:r>
          </a:p>
          <a:p>
            <a:pPr algn="just"/>
            <a:r>
              <a:rPr lang="es-ES" sz="2000" b="1" dirty="0">
                <a:solidFill>
                  <a:schemeClr val="tx2"/>
                </a:solidFill>
                <a:latin typeface="Arial" panose="020B0604020202020204" pitchFamily="34" charset="0"/>
                <a:cs typeface="Arial" panose="020B0604020202020204" pitchFamily="34" charset="0"/>
              </a:rPr>
              <a:t>- En el syllabus de la asignatura XXXX se incorpora XXXX</a:t>
            </a:r>
          </a:p>
          <a:p>
            <a:pPr algn="just"/>
            <a:endParaRPr lang="es-ES" sz="2000" b="1" dirty="0">
              <a:solidFill>
                <a:schemeClr val="tx2"/>
              </a:solidFill>
              <a:latin typeface="Arial" panose="020B0604020202020204" pitchFamily="34" charset="0"/>
              <a:cs typeface="Arial" panose="020B0604020202020204" pitchFamily="34" charset="0"/>
            </a:endParaRPr>
          </a:p>
          <a:p>
            <a:pPr algn="just"/>
            <a:endParaRPr lang="es-CL"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125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3795366" y="288557"/>
            <a:ext cx="3268319"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Trabajo grupal</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30468" y="984720"/>
            <a:ext cx="10351054" cy="5755422"/>
          </a:xfrm>
          <a:prstGeom prst="rect">
            <a:avLst/>
          </a:prstGeom>
          <a:noFill/>
        </p:spPr>
        <p:txBody>
          <a:bodyPr wrap="square" rtlCol="0">
            <a:spAutoFit/>
          </a:bodyPr>
          <a:lstStyle/>
          <a:p>
            <a:r>
              <a:rPr lang="es-ES" sz="2400" b="1" dirty="0">
                <a:solidFill>
                  <a:schemeClr val="tx2"/>
                </a:solidFill>
                <a:latin typeface="Arial" panose="020B0604020202020204" pitchFamily="34" charset="0"/>
                <a:cs typeface="Arial" panose="020B0604020202020204" pitchFamily="34" charset="0"/>
              </a:rPr>
              <a:t>Paso 5:  Contribución externa (15 minutos)</a:t>
            </a:r>
          </a:p>
          <a:p>
            <a:endParaRPr lang="es-ES" sz="2400" b="1" dirty="0">
              <a:solidFill>
                <a:schemeClr val="tx2"/>
              </a:solidFill>
              <a:latin typeface="Arial" panose="020B0604020202020204" pitchFamily="34" charset="0"/>
              <a:cs typeface="Arial" panose="020B0604020202020204" pitchFamily="34" charset="0"/>
            </a:endParaRPr>
          </a:p>
          <a:p>
            <a:pPr algn="just"/>
            <a:r>
              <a:rPr lang="es-ES" sz="2000" dirty="0">
                <a:solidFill>
                  <a:schemeClr val="tx2"/>
                </a:solidFill>
                <a:latin typeface="Arial" panose="020B0604020202020204" pitchFamily="34" charset="0"/>
                <a:cs typeface="Arial" panose="020B0604020202020204" pitchFamily="34" charset="0"/>
              </a:rPr>
              <a:t>Ejemplo: FACSEA va a trabajar con los Liceos del sector oriente de la comuna, determinándose como problemática la baja comprensión lectora de los estudiantes. </a:t>
            </a:r>
          </a:p>
          <a:p>
            <a:pPr algn="just"/>
            <a:r>
              <a:rPr lang="es-ES" sz="2000" dirty="0">
                <a:solidFill>
                  <a:schemeClr val="tx2"/>
                </a:solidFill>
                <a:latin typeface="Arial" panose="020B0604020202020204" pitchFamily="34" charset="0"/>
                <a:cs typeface="Arial" panose="020B0604020202020204" pitchFamily="34" charset="0"/>
              </a:rPr>
              <a:t>La mesa de trabajo decidió como solución que UAHC realice talleres de comprensión lectora coordinando por intermedio de las directivas de los liceos.</a:t>
            </a:r>
            <a:endParaRPr lang="es-CL" sz="2000" dirty="0">
              <a:solidFill>
                <a:schemeClr val="tx2"/>
              </a:solidFill>
              <a:latin typeface="Arial" panose="020B0604020202020204" pitchFamily="34" charset="0"/>
              <a:cs typeface="Arial" panose="020B0604020202020204" pitchFamily="34" charset="0"/>
            </a:endParaRPr>
          </a:p>
          <a:p>
            <a:pPr algn="just"/>
            <a:r>
              <a:rPr lang="es-ES" sz="2000" dirty="0">
                <a:solidFill>
                  <a:schemeClr val="tx2"/>
                </a:solidFill>
                <a:latin typeface="Arial" panose="020B0604020202020204" pitchFamily="34" charset="0"/>
                <a:cs typeface="Arial" panose="020B0604020202020204" pitchFamily="34" charset="0"/>
              </a:rPr>
              <a:t>Terminado el proceso nos preguntamos </a:t>
            </a:r>
          </a:p>
          <a:p>
            <a:pPr algn="just"/>
            <a:endParaRPr lang="es-ES" sz="2000" b="1" dirty="0">
              <a:solidFill>
                <a:schemeClr val="tx2"/>
              </a:solidFill>
              <a:latin typeface="Arial" panose="020B0604020202020204" pitchFamily="34" charset="0"/>
              <a:cs typeface="Arial" panose="020B0604020202020204" pitchFamily="34" charset="0"/>
            </a:endParaRPr>
          </a:p>
          <a:p>
            <a:pPr algn="just"/>
            <a:r>
              <a:rPr lang="es-ES" sz="2000" b="1" dirty="0">
                <a:solidFill>
                  <a:schemeClr val="tx2"/>
                </a:solidFill>
                <a:latin typeface="Arial" panose="020B0604020202020204" pitchFamily="34" charset="0"/>
                <a:cs typeface="Arial" panose="020B0604020202020204" pitchFamily="34" charset="0"/>
              </a:rPr>
              <a:t>¿La comunidad se apropió de lo enseñado en los talleres? ¿cómo evidenciamos esa apropiación?</a:t>
            </a:r>
          </a:p>
          <a:p>
            <a:pPr algn="just"/>
            <a:endParaRPr lang="es-ES" sz="2000" b="1" dirty="0">
              <a:solidFill>
                <a:schemeClr val="tx2"/>
              </a:solidFill>
              <a:latin typeface="Arial" panose="020B0604020202020204" pitchFamily="34" charset="0"/>
              <a:cs typeface="Arial" panose="020B0604020202020204" pitchFamily="34" charset="0"/>
            </a:endParaRPr>
          </a:p>
          <a:p>
            <a:pPr marL="342900" indent="-342900" algn="just">
              <a:buFontTx/>
              <a:buChar char="-"/>
            </a:pPr>
            <a:r>
              <a:rPr lang="es-ES" sz="2000" b="1" dirty="0">
                <a:solidFill>
                  <a:schemeClr val="tx2"/>
                </a:solidFill>
                <a:latin typeface="Arial" panose="020B0604020202020204" pitchFamily="34" charset="0"/>
                <a:cs typeface="Arial" panose="020B0604020202020204" pitchFamily="34" charset="0"/>
              </a:rPr>
              <a:t>Acta de reunión XXXX</a:t>
            </a:r>
          </a:p>
          <a:p>
            <a:pPr marL="342900" indent="-342900" algn="just">
              <a:buFontTx/>
              <a:buChar char="-"/>
            </a:pPr>
            <a:r>
              <a:rPr lang="es-ES" sz="2000" b="1" dirty="0">
                <a:solidFill>
                  <a:schemeClr val="tx2"/>
                </a:solidFill>
                <a:latin typeface="Arial" panose="020B0604020202020204" pitchFamily="34" charset="0"/>
                <a:cs typeface="Arial" panose="020B0604020202020204" pitchFamily="34" charset="0"/>
              </a:rPr>
              <a:t>Se realizó una evaluación de entrada y de salida</a:t>
            </a:r>
          </a:p>
          <a:p>
            <a:pPr marL="342900" indent="-342900" algn="just">
              <a:buFontTx/>
              <a:buChar char="-"/>
            </a:pPr>
            <a:r>
              <a:rPr lang="es-ES" sz="2000" b="1" dirty="0">
                <a:solidFill>
                  <a:schemeClr val="tx2"/>
                </a:solidFill>
                <a:latin typeface="Arial" panose="020B0604020202020204" pitchFamily="34" charset="0"/>
                <a:cs typeface="Arial" panose="020B0604020202020204" pitchFamily="34" charset="0"/>
              </a:rPr>
              <a:t>Encuesta de satisfacción aplicada a las y los vecinos con 80% de satisfacción.</a:t>
            </a:r>
          </a:p>
          <a:p>
            <a:pPr marL="342900" indent="-342900" algn="just">
              <a:buFontTx/>
              <a:buChar char="-"/>
            </a:pPr>
            <a:r>
              <a:rPr lang="es-ES" sz="2000" b="1" dirty="0">
                <a:solidFill>
                  <a:schemeClr val="tx2"/>
                </a:solidFill>
                <a:latin typeface="Arial" panose="020B0604020202020204" pitchFamily="34" charset="0"/>
                <a:cs typeface="Arial" panose="020B0604020202020204" pitchFamily="34" charset="0"/>
              </a:rPr>
              <a:t>Luego de 1 mes de terminado el proceso nos reunimos con los quienes participaron de los talleres para ver si han aplicado lo aprendido, lo que queda reflejado en acta de reunión.</a:t>
            </a:r>
          </a:p>
          <a:p>
            <a:pPr algn="just"/>
            <a:endParaRPr lang="es-CL"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5281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807475" y="2095596"/>
            <a:ext cx="9869556" cy="4050404"/>
          </a:xfrm>
          <a:prstGeom prst="rect">
            <a:avLst/>
          </a:prstGeom>
          <a:noFill/>
        </p:spPr>
        <p:txBody>
          <a:bodyPr wrap="square" rtlCol="0">
            <a:spAutoFit/>
          </a:bodyPr>
          <a:lstStyle/>
          <a:p>
            <a:pPr algn="ctr">
              <a:lnSpc>
                <a:spcPct val="107000"/>
              </a:lnSpc>
              <a:spcAft>
                <a:spcPts val="800"/>
              </a:spcAft>
            </a:pPr>
            <a:r>
              <a:rPr lang="es-CL" sz="3200" b="1" dirty="0">
                <a:solidFill>
                  <a:schemeClr val="tx2"/>
                </a:solidFill>
                <a:latin typeface="Arial" panose="020B0604020202020204" pitchFamily="34" charset="0"/>
                <a:ea typeface="Calibri" panose="020F0502020204030204" pitchFamily="34" charset="0"/>
                <a:cs typeface="Arial" panose="020B0604020202020204" pitchFamily="34" charset="0"/>
              </a:rPr>
              <a:t>1 representante de cada grupo va a quedar en la mesa de trabajo y le explicará a las/os visitantes un resumen del trabajo realizado.</a:t>
            </a:r>
          </a:p>
          <a:p>
            <a:pPr algn="ctr">
              <a:lnSpc>
                <a:spcPct val="107000"/>
              </a:lnSpc>
              <a:spcAft>
                <a:spcPts val="800"/>
              </a:spcAft>
            </a:pPr>
            <a:r>
              <a:rPr lang="es-CL" sz="3200" b="1" dirty="0">
                <a:solidFill>
                  <a:schemeClr val="tx2"/>
                </a:solidFill>
                <a:latin typeface="Arial" panose="020B0604020202020204" pitchFamily="34" charset="0"/>
                <a:ea typeface="Calibri" panose="020F0502020204030204" pitchFamily="34" charset="0"/>
                <a:cs typeface="Arial" panose="020B0604020202020204" pitchFamily="34" charset="0"/>
              </a:rPr>
              <a:t>El resto de las personas del grupo pasan por las mesas conociendo el trabajo realizado. </a:t>
            </a:r>
            <a:endParaRPr lang="es-CL" sz="32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s-CL" sz="32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CL" sz="3200" b="1" dirty="0">
                <a:solidFill>
                  <a:schemeClr val="tx2"/>
                </a:solidFill>
                <a:latin typeface="Arial" panose="020B0604020202020204" pitchFamily="34" charset="0"/>
                <a:cs typeface="Arial" panose="020B0604020202020204" pitchFamily="34" charset="0"/>
              </a:rPr>
              <a:t>TIEMPO: 30 MINUTOS.</a:t>
            </a:r>
            <a:endParaRPr lang="es-CL" sz="3200" dirty="0">
              <a:solidFill>
                <a:schemeClr val="tx2"/>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9" name="CuadroTexto 8">
            <a:extLst>
              <a:ext uri="{FF2B5EF4-FFF2-40B4-BE49-F238E27FC236}">
                <a16:creationId xmlns:a16="http://schemas.microsoft.com/office/drawing/2014/main" id="{DE3242BC-F111-FAE9-54F3-06A4163A9A94}"/>
              </a:ext>
            </a:extLst>
          </p:cNvPr>
          <p:cNvSpPr txBox="1"/>
          <p:nvPr/>
        </p:nvSpPr>
        <p:spPr>
          <a:xfrm>
            <a:off x="4343312" y="834886"/>
            <a:ext cx="2797882" cy="707886"/>
          </a:xfrm>
          <a:prstGeom prst="rect">
            <a:avLst/>
          </a:prstGeom>
          <a:noFill/>
        </p:spPr>
        <p:txBody>
          <a:bodyPr wrap="none" rtlCol="0">
            <a:spAutoFit/>
          </a:bodyPr>
          <a:lstStyle/>
          <a:p>
            <a:r>
              <a:rPr lang="es-CL" sz="4000" b="1" dirty="0" err="1">
                <a:solidFill>
                  <a:schemeClr val="tx2"/>
                </a:solidFill>
                <a:latin typeface="Arial" panose="020B0604020202020204" pitchFamily="34" charset="0"/>
                <a:cs typeface="Arial" panose="020B0604020202020204" pitchFamily="34" charset="0"/>
              </a:rPr>
              <a:t>World</a:t>
            </a:r>
            <a:r>
              <a:rPr lang="es-CL" sz="4000" b="1" dirty="0">
                <a:solidFill>
                  <a:schemeClr val="tx2"/>
                </a:solidFill>
                <a:latin typeface="Arial" panose="020B0604020202020204" pitchFamily="34" charset="0"/>
                <a:cs typeface="Arial" panose="020B0604020202020204" pitchFamily="34" charset="0"/>
              </a:rPr>
              <a:t> café</a:t>
            </a:r>
          </a:p>
        </p:txBody>
      </p:sp>
    </p:spTree>
    <p:extLst>
      <p:ext uri="{BB962C8B-B14F-4D97-AF65-F5344CB8AC3E}">
        <p14:creationId xmlns:p14="http://schemas.microsoft.com/office/powerpoint/2010/main" val="1440592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824948" y="2065779"/>
            <a:ext cx="9869556" cy="2062103"/>
          </a:xfrm>
          <a:prstGeom prst="rect">
            <a:avLst/>
          </a:prstGeom>
          <a:noFill/>
        </p:spPr>
        <p:txBody>
          <a:bodyPr wrap="square" rtlCol="0">
            <a:spAutoFit/>
          </a:bodyPr>
          <a:lstStyle/>
          <a:p>
            <a:pPr algn="ctr"/>
            <a:r>
              <a:rPr lang="es-CL"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r>
              <a:rPr lang="es-CL"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S</a:t>
            </a:r>
            <a:r>
              <a:rPr lang="es-CL"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ensación </a:t>
            </a:r>
            <a:r>
              <a:rPr lang="es-CL"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que </a:t>
            </a:r>
            <a:r>
              <a:rPr lang="es-CL"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queda luego del taller?</a:t>
            </a:r>
          </a:p>
          <a:p>
            <a:pPr algn="ctr"/>
            <a:endParaRPr lang="es-CL"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s-CL" sz="3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¿Qué reflexiones les surgen en torno a la vinculación bidireccional?</a:t>
            </a:r>
            <a:endParaRPr lang="es-CL" sz="3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9" name="CuadroTexto 8">
            <a:extLst>
              <a:ext uri="{FF2B5EF4-FFF2-40B4-BE49-F238E27FC236}">
                <a16:creationId xmlns:a16="http://schemas.microsoft.com/office/drawing/2014/main" id="{DE3242BC-F111-FAE9-54F3-06A4163A9A94}"/>
              </a:ext>
            </a:extLst>
          </p:cNvPr>
          <p:cNvSpPr txBox="1"/>
          <p:nvPr/>
        </p:nvSpPr>
        <p:spPr>
          <a:xfrm>
            <a:off x="2733261" y="914400"/>
            <a:ext cx="5385192" cy="707886"/>
          </a:xfrm>
          <a:prstGeom prst="rect">
            <a:avLst/>
          </a:prstGeom>
          <a:noFill/>
        </p:spPr>
        <p:txBody>
          <a:bodyPr wrap="none" rtlCol="0">
            <a:spAutoFit/>
          </a:bodyPr>
          <a:lstStyle/>
          <a:p>
            <a:r>
              <a:rPr lang="es-ES" sz="4000" b="1" dirty="0">
                <a:solidFill>
                  <a:schemeClr val="tx2"/>
                </a:solidFill>
                <a:latin typeface="Arial" panose="020B0604020202020204" pitchFamily="34" charset="0"/>
                <a:cs typeface="Arial" panose="020B0604020202020204" pitchFamily="34" charset="0"/>
              </a:rPr>
              <a:t>REFLEXIÓN GRUPAL</a:t>
            </a:r>
            <a:endParaRPr lang="es-CL" sz="4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899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FDBB8F-D8B4-5092-5F45-42BB2EB8988F}"/>
              </a:ext>
            </a:extLst>
          </p:cNvPr>
          <p:cNvSpPr txBox="1"/>
          <p:nvPr/>
        </p:nvSpPr>
        <p:spPr>
          <a:xfrm>
            <a:off x="2054085" y="767292"/>
            <a:ext cx="7411278" cy="584775"/>
          </a:xfrm>
          <a:prstGeom prst="rect">
            <a:avLst/>
          </a:prstGeom>
          <a:noFill/>
        </p:spPr>
        <p:txBody>
          <a:bodyPr wrap="square" rtlCol="0">
            <a:spAutoFit/>
          </a:bodyPr>
          <a:lstStyle/>
          <a:p>
            <a:r>
              <a:rPr lang="es-ES" sz="3200" b="1" dirty="0">
                <a:solidFill>
                  <a:schemeClr val="tx2"/>
                </a:solidFill>
                <a:latin typeface="Arial" panose="020B0604020202020204" pitchFamily="34" charset="0"/>
                <a:cs typeface="Arial" panose="020B0604020202020204" pitchFamily="34" charset="0"/>
              </a:rPr>
              <a:t> ¿Cómo entiende la UAHC la </a:t>
            </a:r>
            <a:r>
              <a:rPr lang="es-ES" sz="3200" b="1" dirty="0" err="1">
                <a:solidFill>
                  <a:schemeClr val="tx2"/>
                </a:solidFill>
                <a:latin typeface="Arial" panose="020B0604020202020204" pitchFamily="34" charset="0"/>
                <a:cs typeface="Arial" panose="020B0604020202020204" pitchFamily="34" charset="0"/>
              </a:rPr>
              <a:t>VcM</a:t>
            </a:r>
            <a:r>
              <a:rPr lang="es-ES" sz="3200" b="1" dirty="0">
                <a:solidFill>
                  <a:schemeClr val="tx2"/>
                </a:solidFill>
                <a:latin typeface="Arial" panose="020B0604020202020204" pitchFamily="34" charset="0"/>
                <a:cs typeface="Arial" panose="020B0604020202020204" pitchFamily="34" charset="0"/>
              </a:rPr>
              <a:t>?</a:t>
            </a:r>
            <a:endParaRPr lang="es-CL" dirty="0"/>
          </a:p>
        </p:txBody>
      </p:sp>
      <p:sp>
        <p:nvSpPr>
          <p:cNvPr id="5" name="CuadroTexto 4">
            <a:extLst>
              <a:ext uri="{FF2B5EF4-FFF2-40B4-BE49-F238E27FC236}">
                <a16:creationId xmlns:a16="http://schemas.microsoft.com/office/drawing/2014/main" id="{0D0C743A-B518-A044-F81F-EED8D5BF346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sp>
        <p:nvSpPr>
          <p:cNvPr id="6" name="CuadroTexto 5">
            <a:extLst>
              <a:ext uri="{FF2B5EF4-FFF2-40B4-BE49-F238E27FC236}">
                <a16:creationId xmlns:a16="http://schemas.microsoft.com/office/drawing/2014/main" id="{F0632F27-CB2E-61B1-9F99-A5834CCDA6A0}"/>
              </a:ext>
            </a:extLst>
          </p:cNvPr>
          <p:cNvSpPr txBox="1"/>
          <p:nvPr/>
        </p:nvSpPr>
        <p:spPr>
          <a:xfrm>
            <a:off x="881268" y="1650281"/>
            <a:ext cx="9756913" cy="4708981"/>
          </a:xfrm>
          <a:prstGeom prst="rect">
            <a:avLst/>
          </a:prstGeom>
          <a:noFill/>
        </p:spPr>
        <p:txBody>
          <a:bodyPr wrap="square" rtlCol="0">
            <a:spAutoFit/>
          </a:bodyPr>
          <a:lstStyle/>
          <a:p>
            <a:pPr algn="just"/>
            <a:r>
              <a:rPr lang="es-ES" sz="2000" b="1" dirty="0">
                <a:solidFill>
                  <a:schemeClr val="tx2"/>
                </a:solidFill>
                <a:latin typeface="Arial" panose="020B0604020202020204" pitchFamily="34" charset="0"/>
                <a:cs typeface="Arial" panose="020B0604020202020204" pitchFamily="34" charset="0"/>
              </a:rPr>
              <a:t>Definición: </a:t>
            </a:r>
            <a:r>
              <a:rPr lang="es-ES" sz="2000" dirty="0">
                <a:solidFill>
                  <a:schemeClr val="tx2"/>
                </a:solidFill>
                <a:latin typeface="Arial" panose="020B0604020202020204" pitchFamily="34" charset="0"/>
                <a:cs typeface="Arial" panose="020B0604020202020204" pitchFamily="34" charset="0"/>
              </a:rPr>
              <a:t>Conjunto de nexos que se establecen con el medio disciplinario, artístico, cultural, tecnológico, productivo, político y profesional, con el fin de mejorar el desempeño de las funciones institucionales, de facilitar el desarrollo académico-profesional, su actualización o perfeccionamiento, de manera de contribuir al logro de la Misión y Visión institucional (Política de </a:t>
            </a:r>
            <a:r>
              <a:rPr lang="es-ES" sz="2000" dirty="0" err="1">
                <a:solidFill>
                  <a:schemeClr val="tx2"/>
                </a:solidFill>
                <a:latin typeface="Arial" panose="020B0604020202020204" pitchFamily="34" charset="0"/>
                <a:cs typeface="Arial" panose="020B0604020202020204" pitchFamily="34" charset="0"/>
              </a:rPr>
              <a:t>VcM</a:t>
            </a:r>
            <a:r>
              <a:rPr lang="es-ES" sz="2000" dirty="0">
                <a:solidFill>
                  <a:schemeClr val="tx2"/>
                </a:solidFill>
                <a:latin typeface="Arial" panose="020B0604020202020204" pitchFamily="34" charset="0"/>
                <a:cs typeface="Arial" panose="020B0604020202020204" pitchFamily="34" charset="0"/>
              </a:rPr>
              <a:t>).</a:t>
            </a:r>
          </a:p>
          <a:p>
            <a:pPr algn="just"/>
            <a:endParaRPr lang="es-ES" sz="2000" dirty="0">
              <a:solidFill>
                <a:schemeClr val="tx2"/>
              </a:solidFill>
              <a:latin typeface="Arial" panose="020B0604020202020204" pitchFamily="34" charset="0"/>
              <a:cs typeface="Arial" panose="020B0604020202020204" pitchFamily="34" charset="0"/>
            </a:endParaRPr>
          </a:p>
          <a:p>
            <a:pPr algn="just"/>
            <a:r>
              <a:rPr lang="es-ES" sz="2000" b="1" dirty="0">
                <a:solidFill>
                  <a:schemeClr val="tx2"/>
                </a:solidFill>
                <a:latin typeface="Arial" panose="020B0604020202020204" pitchFamily="34" charset="0"/>
                <a:cs typeface="Arial" panose="020B0604020202020204" pitchFamily="34" charset="0"/>
              </a:rPr>
              <a:t>Propósito: </a:t>
            </a:r>
            <a:r>
              <a:rPr lang="es-ES" sz="2000" dirty="0">
                <a:solidFill>
                  <a:schemeClr val="tx2"/>
                </a:solidFill>
                <a:latin typeface="Arial" panose="020B0604020202020204" pitchFamily="34" charset="0"/>
                <a:cs typeface="Arial" panose="020B0604020202020204" pitchFamily="34" charset="0"/>
              </a:rPr>
              <a:t>El propósito de la Vinculación con el Medio es vincular la </a:t>
            </a:r>
            <a:r>
              <a:rPr lang="es-ES" sz="2000" b="1" dirty="0">
                <a:solidFill>
                  <a:schemeClr val="tx2"/>
                </a:solidFill>
                <a:latin typeface="Arial" panose="020B0604020202020204" pitchFamily="34" charset="0"/>
                <a:cs typeface="Arial" panose="020B0604020202020204" pitchFamily="34" charset="0"/>
              </a:rPr>
              <a:t>formación profesional</a:t>
            </a:r>
            <a:r>
              <a:rPr lang="es-ES" sz="2000" dirty="0">
                <a:solidFill>
                  <a:schemeClr val="tx2"/>
                </a:solidFill>
                <a:latin typeface="Arial" panose="020B0604020202020204" pitchFamily="34" charset="0"/>
                <a:cs typeface="Arial" panose="020B0604020202020204" pitchFamily="34" charset="0"/>
              </a:rPr>
              <a:t>, la </a:t>
            </a:r>
            <a:r>
              <a:rPr lang="es-ES" sz="2000" b="1" dirty="0">
                <a:solidFill>
                  <a:schemeClr val="tx2"/>
                </a:solidFill>
                <a:latin typeface="Arial" panose="020B0604020202020204" pitchFamily="34" charset="0"/>
                <a:cs typeface="Arial" panose="020B0604020202020204" pitchFamily="34" charset="0"/>
              </a:rPr>
              <a:t>investigación</a:t>
            </a:r>
            <a:r>
              <a:rPr lang="es-ES" sz="2000" dirty="0">
                <a:solidFill>
                  <a:schemeClr val="tx2"/>
                </a:solidFill>
                <a:latin typeface="Arial" panose="020B0604020202020204" pitchFamily="34" charset="0"/>
                <a:cs typeface="Arial" panose="020B0604020202020204" pitchFamily="34" charset="0"/>
              </a:rPr>
              <a:t> y la </a:t>
            </a:r>
            <a:r>
              <a:rPr lang="es-ES" sz="2000" b="1" dirty="0">
                <a:solidFill>
                  <a:schemeClr val="tx2"/>
                </a:solidFill>
                <a:latin typeface="Arial" panose="020B0604020202020204" pitchFamily="34" charset="0"/>
                <a:cs typeface="Arial" panose="020B0604020202020204" pitchFamily="34" charset="0"/>
              </a:rPr>
              <a:t>creación artística </a:t>
            </a:r>
            <a:r>
              <a:rPr lang="es-ES" sz="2000" dirty="0">
                <a:solidFill>
                  <a:schemeClr val="tx2"/>
                </a:solidFill>
                <a:latin typeface="Arial" panose="020B0604020202020204" pitchFamily="34" charset="0"/>
                <a:cs typeface="Arial" panose="020B0604020202020204" pitchFamily="34" charset="0"/>
              </a:rPr>
              <a:t>con temáticas pertinentes a las </a:t>
            </a:r>
            <a:r>
              <a:rPr lang="es-ES" sz="2000" b="1" dirty="0">
                <a:solidFill>
                  <a:schemeClr val="tx2"/>
                </a:solidFill>
                <a:latin typeface="Arial" panose="020B0604020202020204" pitchFamily="34" charset="0"/>
                <a:cs typeface="Arial" panose="020B0604020202020204" pitchFamily="34" charset="0"/>
              </a:rPr>
              <a:t>necesidades del medio local, regional, nacional e internacional</a:t>
            </a:r>
            <a:r>
              <a:rPr lang="es-ES" sz="2000" dirty="0">
                <a:solidFill>
                  <a:schemeClr val="tx2"/>
                </a:solidFill>
                <a:latin typeface="Arial" panose="020B0604020202020204" pitchFamily="34" charset="0"/>
                <a:cs typeface="Arial" panose="020B0604020202020204" pitchFamily="34" charset="0"/>
              </a:rPr>
              <a:t>, a través de la promoción de </a:t>
            </a:r>
            <a:r>
              <a:rPr lang="es-ES" sz="2000" b="1" dirty="0">
                <a:solidFill>
                  <a:schemeClr val="tx2"/>
                </a:solidFill>
                <a:latin typeface="Arial" panose="020B0604020202020204" pitchFamily="34" charset="0"/>
                <a:cs typeface="Arial" panose="020B0604020202020204" pitchFamily="34" charset="0"/>
              </a:rPr>
              <a:t>acciones, proyectos y/o actividades</a:t>
            </a:r>
            <a:r>
              <a:rPr lang="es-ES" sz="2000" dirty="0">
                <a:solidFill>
                  <a:schemeClr val="tx2"/>
                </a:solidFill>
                <a:latin typeface="Arial" panose="020B0604020202020204" pitchFamily="34" charset="0"/>
                <a:cs typeface="Arial" panose="020B0604020202020204" pitchFamily="34" charset="0"/>
              </a:rPr>
              <a:t> que las diferentes unidades académicas, centros de investigación y servicios que la Universidad promuevan, con un enfoque interdisciplinario y transdisciplinario, estableciendo vínculos o relaciones con instituciones, organizaciones de la sociedad civil y la ciudadanía en general poniendo énfasis en las problemáticas sociales con una mirada inclusiva, dialógica, basada en la promoción y defensa de los derechos humanos.</a:t>
            </a:r>
          </a:p>
        </p:txBody>
      </p:sp>
    </p:spTree>
    <p:extLst>
      <p:ext uri="{BB962C8B-B14F-4D97-AF65-F5344CB8AC3E}">
        <p14:creationId xmlns:p14="http://schemas.microsoft.com/office/powerpoint/2010/main" val="801908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D9B33-26F9-4282-7213-2B53EF04A5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EAA185A-1FC9-D687-82E9-FEC31178E54A}"/>
              </a:ext>
            </a:extLst>
          </p:cNvPr>
          <p:cNvSpPr txBox="1"/>
          <p:nvPr/>
        </p:nvSpPr>
        <p:spPr>
          <a:xfrm>
            <a:off x="2054085" y="767292"/>
            <a:ext cx="7411278" cy="584775"/>
          </a:xfrm>
          <a:prstGeom prst="rect">
            <a:avLst/>
          </a:prstGeom>
          <a:noFill/>
        </p:spPr>
        <p:txBody>
          <a:bodyPr wrap="square" rtlCol="0">
            <a:spAutoFit/>
          </a:bodyPr>
          <a:lstStyle/>
          <a:p>
            <a:pPr algn="ctr"/>
            <a:r>
              <a:rPr lang="es-ES" sz="3200" b="1" dirty="0">
                <a:solidFill>
                  <a:schemeClr val="tx2"/>
                </a:solidFill>
                <a:latin typeface="Arial" panose="020B0604020202020204" pitchFamily="34" charset="0"/>
                <a:cs typeface="Arial" panose="020B0604020202020204" pitchFamily="34" charset="0"/>
              </a:rPr>
              <a:t>Modelo de inserción territorial</a:t>
            </a:r>
            <a:endParaRPr lang="es-CL" dirty="0"/>
          </a:p>
        </p:txBody>
      </p:sp>
      <p:sp>
        <p:nvSpPr>
          <p:cNvPr id="5" name="CuadroTexto 4">
            <a:extLst>
              <a:ext uri="{FF2B5EF4-FFF2-40B4-BE49-F238E27FC236}">
                <a16:creationId xmlns:a16="http://schemas.microsoft.com/office/drawing/2014/main" id="{57ED092E-7F75-DEDB-4AA6-753D1DBBFFDE}"/>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pic>
        <p:nvPicPr>
          <p:cNvPr id="4" name="Imagen 3">
            <a:extLst>
              <a:ext uri="{FF2B5EF4-FFF2-40B4-BE49-F238E27FC236}">
                <a16:creationId xmlns:a16="http://schemas.microsoft.com/office/drawing/2014/main" id="{7AE8DA5E-E8F2-9A68-9D4E-762D21FFC25A}"/>
              </a:ext>
            </a:extLst>
          </p:cNvPr>
          <p:cNvPicPr>
            <a:picLocks noChangeAspect="1"/>
          </p:cNvPicPr>
          <p:nvPr/>
        </p:nvPicPr>
        <p:blipFill>
          <a:blip r:embed="rId2"/>
          <a:srcRect l="31643" t="20068" r="28571" b="11055"/>
          <a:stretch/>
        </p:blipFill>
        <p:spPr>
          <a:xfrm>
            <a:off x="3024775" y="1681993"/>
            <a:ext cx="4850676" cy="4408715"/>
          </a:xfrm>
          <a:prstGeom prst="rect">
            <a:avLst/>
          </a:prstGeom>
        </p:spPr>
      </p:pic>
    </p:spTree>
    <p:extLst>
      <p:ext uri="{BB962C8B-B14F-4D97-AF65-F5344CB8AC3E}">
        <p14:creationId xmlns:p14="http://schemas.microsoft.com/office/powerpoint/2010/main" val="33527719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9CEC6-6F5E-D049-13A5-E12D6200072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AA799C5-601F-17A7-F190-C315EBFDCD98}"/>
              </a:ext>
            </a:extLst>
          </p:cNvPr>
          <p:cNvSpPr txBox="1"/>
          <p:nvPr/>
        </p:nvSpPr>
        <p:spPr>
          <a:xfrm>
            <a:off x="2054085" y="767292"/>
            <a:ext cx="7411278" cy="584775"/>
          </a:xfrm>
          <a:prstGeom prst="rect">
            <a:avLst/>
          </a:prstGeom>
          <a:noFill/>
        </p:spPr>
        <p:txBody>
          <a:bodyPr wrap="square" rtlCol="0">
            <a:spAutoFit/>
          </a:bodyPr>
          <a:lstStyle/>
          <a:p>
            <a:pPr algn="ctr"/>
            <a:r>
              <a:rPr lang="es-ES" sz="3200" b="1" dirty="0">
                <a:solidFill>
                  <a:schemeClr val="tx2"/>
                </a:solidFill>
                <a:latin typeface="Arial" panose="020B0604020202020204" pitchFamily="34" charset="0"/>
                <a:cs typeface="Arial" panose="020B0604020202020204" pitchFamily="34" charset="0"/>
              </a:rPr>
              <a:t>Modelo de inserción territorial</a:t>
            </a:r>
            <a:endParaRPr lang="es-CL" dirty="0"/>
          </a:p>
        </p:txBody>
      </p:sp>
      <p:sp>
        <p:nvSpPr>
          <p:cNvPr id="5" name="CuadroTexto 4">
            <a:extLst>
              <a:ext uri="{FF2B5EF4-FFF2-40B4-BE49-F238E27FC236}">
                <a16:creationId xmlns:a16="http://schemas.microsoft.com/office/drawing/2014/main" id="{B1FF50F3-7F8D-4F84-1A3B-0D0260C2BA9B}"/>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pic>
        <p:nvPicPr>
          <p:cNvPr id="4" name="Imagen 3">
            <a:extLst>
              <a:ext uri="{FF2B5EF4-FFF2-40B4-BE49-F238E27FC236}">
                <a16:creationId xmlns:a16="http://schemas.microsoft.com/office/drawing/2014/main" id="{69FE9D6F-8F6B-3459-3AE1-7D9E1E0378CC}"/>
              </a:ext>
            </a:extLst>
          </p:cNvPr>
          <p:cNvPicPr>
            <a:picLocks noChangeAspect="1"/>
          </p:cNvPicPr>
          <p:nvPr/>
        </p:nvPicPr>
        <p:blipFill>
          <a:blip r:embed="rId2"/>
          <a:srcRect l="36042" t="27370" r="34404" b="17321"/>
          <a:stretch/>
        </p:blipFill>
        <p:spPr>
          <a:xfrm>
            <a:off x="3561065" y="2149353"/>
            <a:ext cx="3603201" cy="3540247"/>
          </a:xfrm>
          <a:prstGeom prst="rect">
            <a:avLst/>
          </a:prstGeom>
        </p:spPr>
      </p:pic>
      <p:graphicFrame>
        <p:nvGraphicFramePr>
          <p:cNvPr id="2" name="Diagrama 1">
            <a:extLst>
              <a:ext uri="{FF2B5EF4-FFF2-40B4-BE49-F238E27FC236}">
                <a16:creationId xmlns:a16="http://schemas.microsoft.com/office/drawing/2014/main" id="{8174F72E-1EA4-EF5E-049B-96F792605783}"/>
              </a:ext>
            </a:extLst>
          </p:cNvPr>
          <p:cNvGraphicFramePr/>
          <p:nvPr>
            <p:extLst>
              <p:ext uri="{D42A27DB-BD31-4B8C-83A1-F6EECF244321}">
                <p14:modId xmlns:p14="http://schemas.microsoft.com/office/powerpoint/2010/main" val="4235948141"/>
              </p:ext>
            </p:extLst>
          </p:nvPr>
        </p:nvGraphicFramePr>
        <p:xfrm>
          <a:off x="1337363"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30624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19BE2-9A24-CC91-700D-C55228C9783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3C0BF20-8246-AFE7-9071-AE5F71B7FD97}"/>
              </a:ext>
            </a:extLst>
          </p:cNvPr>
          <p:cNvSpPr txBox="1"/>
          <p:nvPr/>
        </p:nvSpPr>
        <p:spPr>
          <a:xfrm>
            <a:off x="2054085" y="767292"/>
            <a:ext cx="7411278" cy="584775"/>
          </a:xfrm>
          <a:prstGeom prst="rect">
            <a:avLst/>
          </a:prstGeom>
          <a:noFill/>
        </p:spPr>
        <p:txBody>
          <a:bodyPr wrap="square" rtlCol="0">
            <a:spAutoFit/>
          </a:bodyPr>
          <a:lstStyle/>
          <a:p>
            <a:pPr algn="ctr"/>
            <a:r>
              <a:rPr lang="es-ES" sz="3200" b="1" dirty="0">
                <a:solidFill>
                  <a:schemeClr val="tx2"/>
                </a:solidFill>
                <a:latin typeface="Arial" panose="020B0604020202020204" pitchFamily="34" charset="0"/>
                <a:cs typeface="Arial" panose="020B0604020202020204" pitchFamily="34" charset="0"/>
              </a:rPr>
              <a:t>Modelo de inserción territorial</a:t>
            </a:r>
            <a:endParaRPr lang="es-CL" dirty="0"/>
          </a:p>
        </p:txBody>
      </p:sp>
      <p:sp>
        <p:nvSpPr>
          <p:cNvPr id="5" name="CuadroTexto 4">
            <a:extLst>
              <a:ext uri="{FF2B5EF4-FFF2-40B4-BE49-F238E27FC236}">
                <a16:creationId xmlns:a16="http://schemas.microsoft.com/office/drawing/2014/main" id="{8DE73372-7BE8-25A6-6663-2F675160277C}"/>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pic>
        <p:nvPicPr>
          <p:cNvPr id="6" name="Imagen 5">
            <a:extLst>
              <a:ext uri="{FF2B5EF4-FFF2-40B4-BE49-F238E27FC236}">
                <a16:creationId xmlns:a16="http://schemas.microsoft.com/office/drawing/2014/main" id="{ADA4DCBD-4F76-5C2D-6CEF-CE161927039C}"/>
              </a:ext>
            </a:extLst>
          </p:cNvPr>
          <p:cNvPicPr>
            <a:picLocks noChangeAspect="1"/>
          </p:cNvPicPr>
          <p:nvPr/>
        </p:nvPicPr>
        <p:blipFill>
          <a:blip r:embed="rId2"/>
          <a:stretch>
            <a:fillRect/>
          </a:stretch>
        </p:blipFill>
        <p:spPr>
          <a:xfrm>
            <a:off x="1753289" y="1443058"/>
            <a:ext cx="8337768" cy="4540368"/>
          </a:xfrm>
          <a:prstGeom prst="rect">
            <a:avLst/>
          </a:prstGeom>
        </p:spPr>
      </p:pic>
    </p:spTree>
    <p:extLst>
      <p:ext uri="{BB962C8B-B14F-4D97-AF65-F5344CB8AC3E}">
        <p14:creationId xmlns:p14="http://schemas.microsoft.com/office/powerpoint/2010/main" val="194005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B31F-B89F-FD14-E88E-90EBE60EE8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9D6EFF4-DD3A-5AD3-AAB9-14B851DF2667}"/>
              </a:ext>
            </a:extLst>
          </p:cNvPr>
          <p:cNvSpPr txBox="1"/>
          <p:nvPr/>
        </p:nvSpPr>
        <p:spPr>
          <a:xfrm>
            <a:off x="2054085" y="767292"/>
            <a:ext cx="7411278" cy="584775"/>
          </a:xfrm>
          <a:prstGeom prst="rect">
            <a:avLst/>
          </a:prstGeom>
          <a:noFill/>
        </p:spPr>
        <p:txBody>
          <a:bodyPr wrap="square" rtlCol="0">
            <a:spAutoFit/>
          </a:bodyPr>
          <a:lstStyle/>
          <a:p>
            <a:pPr algn="ctr"/>
            <a:r>
              <a:rPr lang="es-ES" sz="3200" b="1" dirty="0">
                <a:solidFill>
                  <a:schemeClr val="tx2"/>
                </a:solidFill>
                <a:latin typeface="Arial" panose="020B0604020202020204" pitchFamily="34" charset="0"/>
                <a:cs typeface="Arial" panose="020B0604020202020204" pitchFamily="34" charset="0"/>
              </a:rPr>
              <a:t>Modelo de inserción territorial</a:t>
            </a:r>
            <a:endParaRPr lang="es-CL" dirty="0"/>
          </a:p>
        </p:txBody>
      </p:sp>
      <p:sp>
        <p:nvSpPr>
          <p:cNvPr id="5" name="CuadroTexto 4">
            <a:extLst>
              <a:ext uri="{FF2B5EF4-FFF2-40B4-BE49-F238E27FC236}">
                <a16:creationId xmlns:a16="http://schemas.microsoft.com/office/drawing/2014/main" id="{0CF5698C-A904-87AB-337E-A633EE3409E7}"/>
              </a:ext>
            </a:extLst>
          </p:cNvPr>
          <p:cNvSpPr txBox="1"/>
          <p:nvPr/>
        </p:nvSpPr>
        <p:spPr>
          <a:xfrm>
            <a:off x="1292087" y="2912165"/>
            <a:ext cx="45719" cy="369332"/>
          </a:xfrm>
          <a:prstGeom prst="rect">
            <a:avLst/>
          </a:prstGeom>
          <a:noFill/>
        </p:spPr>
        <p:txBody>
          <a:bodyPr wrap="square" rtlCol="0">
            <a:spAutoFit/>
          </a:bodyPr>
          <a:lstStyle/>
          <a:p>
            <a:r>
              <a:rPr lang="es-ES" dirty="0"/>
              <a:t>       </a:t>
            </a:r>
            <a:endParaRPr lang="es-CL" dirty="0"/>
          </a:p>
        </p:txBody>
      </p:sp>
      <p:pic>
        <p:nvPicPr>
          <p:cNvPr id="6" name="Imagen 5">
            <a:extLst>
              <a:ext uri="{FF2B5EF4-FFF2-40B4-BE49-F238E27FC236}">
                <a16:creationId xmlns:a16="http://schemas.microsoft.com/office/drawing/2014/main" id="{2F5A0147-14EB-2E21-09AF-D277B1D3F5C5}"/>
              </a:ext>
            </a:extLst>
          </p:cNvPr>
          <p:cNvPicPr>
            <a:picLocks noChangeAspect="1"/>
          </p:cNvPicPr>
          <p:nvPr/>
        </p:nvPicPr>
        <p:blipFill>
          <a:blip r:embed="rId2"/>
          <a:srcRect t="14010" b="10947"/>
          <a:stretch/>
        </p:blipFill>
        <p:spPr>
          <a:xfrm>
            <a:off x="1011609" y="2072730"/>
            <a:ext cx="8337768" cy="3407230"/>
          </a:xfrm>
          <a:prstGeom prst="rect">
            <a:avLst/>
          </a:prstGeom>
        </p:spPr>
      </p:pic>
      <p:graphicFrame>
        <p:nvGraphicFramePr>
          <p:cNvPr id="2" name="Diagrama 1">
            <a:extLst>
              <a:ext uri="{FF2B5EF4-FFF2-40B4-BE49-F238E27FC236}">
                <a16:creationId xmlns:a16="http://schemas.microsoft.com/office/drawing/2014/main" id="{EF054207-BC53-7559-2020-66C709A5FA9B}"/>
              </a:ext>
            </a:extLst>
          </p:cNvPr>
          <p:cNvGraphicFramePr/>
          <p:nvPr>
            <p:extLst>
              <p:ext uri="{D42A27DB-BD31-4B8C-83A1-F6EECF244321}">
                <p14:modId xmlns:p14="http://schemas.microsoft.com/office/powerpoint/2010/main" val="4288490069"/>
              </p:ext>
            </p:extLst>
          </p:nvPr>
        </p:nvGraphicFramePr>
        <p:xfrm>
          <a:off x="1930400" y="1378040"/>
          <a:ext cx="7043057" cy="4947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172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CB57E-E4C6-4B58-E735-F3E4D6AF5937}"/>
              </a:ext>
            </a:extLst>
          </p:cNvPr>
          <p:cNvSpPr>
            <a:spLocks noGrp="1"/>
          </p:cNvSpPr>
          <p:nvPr>
            <p:ph type="title"/>
          </p:nvPr>
        </p:nvSpPr>
        <p:spPr>
          <a:xfrm>
            <a:off x="539620" y="337133"/>
            <a:ext cx="10515600" cy="1325563"/>
          </a:xfrm>
        </p:spPr>
        <p:txBody>
          <a:bodyPr/>
          <a:lstStyle/>
          <a:p>
            <a:r>
              <a:rPr lang="es-CL" b="1" dirty="0">
                <a:solidFill>
                  <a:schemeClr val="tx2"/>
                </a:solidFill>
                <a:latin typeface="Arial" panose="020B0604020202020204" pitchFamily="34" charset="0"/>
                <a:cs typeface="Arial" panose="020B0604020202020204" pitchFamily="34" charset="0"/>
              </a:rPr>
              <a:t>Presentación participantes</a:t>
            </a:r>
          </a:p>
        </p:txBody>
      </p:sp>
      <p:sp>
        <p:nvSpPr>
          <p:cNvPr id="6" name="CuadroTexto 5">
            <a:extLst>
              <a:ext uri="{FF2B5EF4-FFF2-40B4-BE49-F238E27FC236}">
                <a16:creationId xmlns:a16="http://schemas.microsoft.com/office/drawing/2014/main" id="{567C694E-48A6-896A-9C9B-7EBFD96E4EA1}"/>
              </a:ext>
            </a:extLst>
          </p:cNvPr>
          <p:cNvSpPr txBox="1"/>
          <p:nvPr/>
        </p:nvSpPr>
        <p:spPr>
          <a:xfrm>
            <a:off x="1031184" y="2003239"/>
            <a:ext cx="6097656" cy="1754326"/>
          </a:xfrm>
          <a:prstGeom prst="rect">
            <a:avLst/>
          </a:prstGeom>
          <a:noFill/>
        </p:spPr>
        <p:txBody>
          <a:bodyPr wrap="square">
            <a:spAutoFit/>
          </a:bodyPr>
          <a:lstStyle/>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Nombre</a:t>
            </a:r>
          </a:p>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Facultad o Unidad</a:t>
            </a:r>
          </a:p>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Comida favorita</a:t>
            </a:r>
            <a:endParaRPr lang="es-CL" sz="3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059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CB57E-E4C6-4B58-E735-F3E4D6AF5937}"/>
              </a:ext>
            </a:extLst>
          </p:cNvPr>
          <p:cNvSpPr>
            <a:spLocks noGrp="1"/>
          </p:cNvSpPr>
          <p:nvPr>
            <p:ph type="title"/>
          </p:nvPr>
        </p:nvSpPr>
        <p:spPr>
          <a:xfrm>
            <a:off x="539620" y="337133"/>
            <a:ext cx="10515600" cy="1325563"/>
          </a:xfrm>
        </p:spPr>
        <p:txBody>
          <a:bodyPr/>
          <a:lstStyle/>
          <a:p>
            <a:r>
              <a:rPr lang="es-CL" b="1" dirty="0">
                <a:solidFill>
                  <a:schemeClr val="tx2"/>
                </a:solidFill>
                <a:latin typeface="Arial" panose="020B0604020202020204" pitchFamily="34" charset="0"/>
                <a:cs typeface="Arial" panose="020B0604020202020204" pitchFamily="34" charset="0"/>
              </a:rPr>
              <a:t>Acuerdos de la jornada</a:t>
            </a:r>
          </a:p>
        </p:txBody>
      </p:sp>
      <p:sp>
        <p:nvSpPr>
          <p:cNvPr id="6" name="CuadroTexto 5">
            <a:extLst>
              <a:ext uri="{FF2B5EF4-FFF2-40B4-BE49-F238E27FC236}">
                <a16:creationId xmlns:a16="http://schemas.microsoft.com/office/drawing/2014/main" id="{567C694E-48A6-896A-9C9B-7EBFD96E4EA1}"/>
              </a:ext>
            </a:extLst>
          </p:cNvPr>
          <p:cNvSpPr txBox="1"/>
          <p:nvPr/>
        </p:nvSpPr>
        <p:spPr>
          <a:xfrm>
            <a:off x="1031184" y="2003239"/>
            <a:ext cx="9573868" cy="2862322"/>
          </a:xfrm>
          <a:prstGeom prst="rect">
            <a:avLst/>
          </a:prstGeom>
          <a:noFill/>
        </p:spPr>
        <p:txBody>
          <a:bodyPr wrap="square">
            <a:spAutoFit/>
          </a:bodyPr>
          <a:lstStyle/>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Comunicación.</a:t>
            </a:r>
          </a:p>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Respeto.</a:t>
            </a:r>
          </a:p>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Colaboración.</a:t>
            </a:r>
          </a:p>
          <a:p>
            <a:pPr marL="571500" indent="-571500">
              <a:buFont typeface="Arial" panose="020B0604020202020204" pitchFamily="34" charset="0"/>
              <a:buChar char="•"/>
            </a:pPr>
            <a:r>
              <a:rPr lang="es-ES" sz="3600" dirty="0">
                <a:solidFill>
                  <a:schemeClr val="tx2"/>
                </a:solidFill>
                <a:latin typeface="Arial" panose="020B0604020202020204" pitchFamily="34" charset="0"/>
                <a:cs typeface="Arial" panose="020B0604020202020204" pitchFamily="34" charset="0"/>
              </a:rPr>
              <a:t>Compromiso con estar presentes. Celulares en silencio o modo vibración.</a:t>
            </a:r>
          </a:p>
        </p:txBody>
      </p:sp>
    </p:spTree>
    <p:extLst>
      <p:ext uri="{BB962C8B-B14F-4D97-AF65-F5344CB8AC3E}">
        <p14:creationId xmlns:p14="http://schemas.microsoft.com/office/powerpoint/2010/main" val="4243637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7CB57E-E4C6-4B58-E735-F3E4D6AF5937}"/>
              </a:ext>
            </a:extLst>
          </p:cNvPr>
          <p:cNvSpPr>
            <a:spLocks noGrp="1"/>
          </p:cNvSpPr>
          <p:nvPr>
            <p:ph type="title"/>
          </p:nvPr>
        </p:nvSpPr>
        <p:spPr>
          <a:xfrm>
            <a:off x="665922" y="357011"/>
            <a:ext cx="10515600" cy="1325563"/>
          </a:xfrm>
        </p:spPr>
        <p:txBody>
          <a:bodyPr/>
          <a:lstStyle/>
          <a:p>
            <a:r>
              <a:rPr lang="es-CL" b="1" dirty="0">
                <a:solidFill>
                  <a:schemeClr val="tx2"/>
                </a:solidFill>
                <a:latin typeface="Arial" panose="020B0604020202020204" pitchFamily="34" charset="0"/>
                <a:cs typeface="Arial" panose="020B0604020202020204" pitchFamily="34" charset="0"/>
              </a:rPr>
              <a:t>Piedra, papel o tijera</a:t>
            </a:r>
          </a:p>
        </p:txBody>
      </p:sp>
      <p:sp>
        <p:nvSpPr>
          <p:cNvPr id="3" name="CuadroTexto 2">
            <a:extLst>
              <a:ext uri="{FF2B5EF4-FFF2-40B4-BE49-F238E27FC236}">
                <a16:creationId xmlns:a16="http://schemas.microsoft.com/office/drawing/2014/main" id="{65FDBB8F-D8B4-5092-5F45-42BB2EB8988F}"/>
              </a:ext>
            </a:extLst>
          </p:cNvPr>
          <p:cNvSpPr txBox="1"/>
          <p:nvPr/>
        </p:nvSpPr>
        <p:spPr>
          <a:xfrm>
            <a:off x="983974" y="2027583"/>
            <a:ext cx="9869556" cy="2954655"/>
          </a:xfrm>
          <a:prstGeom prst="rect">
            <a:avLst/>
          </a:prstGeom>
          <a:noFill/>
        </p:spPr>
        <p:txBody>
          <a:bodyPr wrap="square" rtlCol="0">
            <a:spAutoFit/>
          </a:bodyPr>
          <a:lstStyle/>
          <a:p>
            <a:pPr marL="457200" indent="-45720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Vamos a formar dos filas, los que van a representar 2 equipos.</a:t>
            </a:r>
          </a:p>
          <a:p>
            <a:pPr marL="457200" indent="-45720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Cada equipo se reúne y va a darle un nombre ficticio a su equipo.</a:t>
            </a:r>
          </a:p>
          <a:p>
            <a:pPr marL="457200" indent="-45720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Cada equipo se va a coordinar y va a elegir uno de los elementos: piedra, papel o tejera.</a:t>
            </a:r>
          </a:p>
          <a:p>
            <a:pPr marL="457200" indent="-45720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Luego, frente a frente y a la cuenta de 3 ejecutan la figura que representa al elemento elegido.</a:t>
            </a:r>
          </a:p>
          <a:p>
            <a:pPr marL="457200" indent="-457200">
              <a:buFont typeface="Arial" panose="020B0604020202020204" pitchFamily="34" charset="0"/>
              <a:buChar char="•"/>
            </a:pPr>
            <a:r>
              <a:rPr lang="es-ES" sz="2400" dirty="0">
                <a:solidFill>
                  <a:schemeClr val="tx2"/>
                </a:solidFill>
                <a:latin typeface="Arial" panose="020B0604020202020204" pitchFamily="34" charset="0"/>
                <a:cs typeface="Arial" panose="020B0604020202020204" pitchFamily="34" charset="0"/>
              </a:rPr>
              <a:t>El que gane 2 de los 3 intentos es el equipo vencedor.</a:t>
            </a:r>
            <a:endParaRPr lang="es-CL" sz="2400" dirty="0">
              <a:solidFill>
                <a:schemeClr val="tx2"/>
              </a:solidFill>
              <a:latin typeface="Arial" panose="020B0604020202020204" pitchFamily="34" charset="0"/>
              <a:cs typeface="Arial" panose="020B0604020202020204" pitchFamily="34" charset="0"/>
            </a:endParaRPr>
          </a:p>
          <a:p>
            <a:endParaRPr lang="es-CL" dirty="0"/>
          </a:p>
        </p:txBody>
      </p:sp>
    </p:spTree>
    <p:extLst>
      <p:ext uri="{BB962C8B-B14F-4D97-AF65-F5344CB8AC3E}">
        <p14:creationId xmlns:p14="http://schemas.microsoft.com/office/powerpoint/2010/main" val="4046070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1133</Words>
  <Application>Microsoft Macintosh PowerPoint</Application>
  <PresentationFormat>Panorámica</PresentationFormat>
  <Paragraphs>133</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Arial</vt:lpstr>
      <vt:lpstr>Calibri</vt:lpstr>
      <vt:lpstr>Calibri Light</vt:lpstr>
      <vt:lpstr>Tema de Office</vt:lpstr>
      <vt:lpstr>TALLER DE VcM BIDIRECCIONAL</vt:lpstr>
      <vt:lpstr>Presentación de PowerPoint</vt:lpstr>
      <vt:lpstr>Presentación de PowerPoint</vt:lpstr>
      <vt:lpstr>Presentación de PowerPoint</vt:lpstr>
      <vt:lpstr>Presentación de PowerPoint</vt:lpstr>
      <vt:lpstr>Presentación de PowerPoint</vt:lpstr>
      <vt:lpstr>Presentación participantes</vt:lpstr>
      <vt:lpstr>Acuerdos de la jornada</vt:lpstr>
      <vt:lpstr>Piedra, papel o tijera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dc:creator>
  <cp:lastModifiedBy>FERNANDO JOSÉ VERGARA HENRÍQUEZ</cp:lastModifiedBy>
  <cp:revision>4</cp:revision>
  <dcterms:created xsi:type="dcterms:W3CDTF">2023-10-03T15:07:21Z</dcterms:created>
  <dcterms:modified xsi:type="dcterms:W3CDTF">2025-06-11T14:26:06Z</dcterms:modified>
</cp:coreProperties>
</file>